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676" r:id="rId5"/>
  </p:sldMasterIdLst>
  <p:notesMasterIdLst>
    <p:notesMasterId r:id="rId14"/>
  </p:notesMasterIdLst>
  <p:sldIdLst>
    <p:sldId id="257" r:id="rId6"/>
    <p:sldId id="273" r:id="rId7"/>
    <p:sldId id="275" r:id="rId8"/>
    <p:sldId id="274" r:id="rId9"/>
    <p:sldId id="262" r:id="rId10"/>
    <p:sldId id="271" r:id="rId11"/>
    <p:sldId id="272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DA846D-A0AE-B2FA-5E21-3806AA5E2B6C}" name="Nayonika Kulkarni" initials="NK" userId="S::Nayonika.10685671@ltimindtree.com::637c1d92-6ebc-4a76-89c6-6ae488487a3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10648"/>
    <a:srgbClr val="00105B"/>
    <a:srgbClr val="013DAD"/>
    <a:srgbClr val="673BCD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FFE77B-21BA-47E0-BCF9-1DD6BB39FF18}" v="71" dt="2024-07-02T07:15:08.0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Pagare" userId="88cb4f47-1718-4b83-b7e3-9315deb978b9" providerId="ADAL" clId="{ABFFE77B-21BA-47E0-BCF9-1DD6BB39FF18}"/>
    <pc:docChg chg="undo custSel addSld modSld sldOrd">
      <pc:chgData name="Anthony Pagare" userId="88cb4f47-1718-4b83-b7e3-9315deb978b9" providerId="ADAL" clId="{ABFFE77B-21BA-47E0-BCF9-1DD6BB39FF18}" dt="2024-07-02T07:15:08.053" v="227" actId="20577"/>
      <pc:docMkLst>
        <pc:docMk/>
      </pc:docMkLst>
      <pc:sldChg chg="modSp mod">
        <pc:chgData name="Anthony Pagare" userId="88cb4f47-1718-4b83-b7e3-9315deb978b9" providerId="ADAL" clId="{ABFFE77B-21BA-47E0-BCF9-1DD6BB39FF18}" dt="2024-07-02T07:15:08.053" v="227" actId="20577"/>
        <pc:sldMkLst>
          <pc:docMk/>
          <pc:sldMk cId="838643872" sldId="257"/>
        </pc:sldMkLst>
        <pc:spChg chg="mod">
          <ac:chgData name="Anthony Pagare" userId="88cb4f47-1718-4b83-b7e3-9315deb978b9" providerId="ADAL" clId="{ABFFE77B-21BA-47E0-BCF9-1DD6BB39FF18}" dt="2024-07-02T07:15:08.053" v="227" actId="20577"/>
          <ac:spMkLst>
            <pc:docMk/>
            <pc:sldMk cId="838643872" sldId="257"/>
            <ac:spMk id="5" creationId="{1776A3A9-EFA8-78E0-D6D5-5F8746EAF237}"/>
          </ac:spMkLst>
        </pc:spChg>
      </pc:sldChg>
      <pc:sldChg chg="addSp delSp modSp mod ord modShow">
        <pc:chgData name="Anthony Pagare" userId="88cb4f47-1718-4b83-b7e3-9315deb978b9" providerId="ADAL" clId="{ABFFE77B-21BA-47E0-BCF9-1DD6BB39FF18}" dt="2024-07-02T06:57:47.729" v="107"/>
        <pc:sldMkLst>
          <pc:docMk/>
          <pc:sldMk cId="3117675785" sldId="270"/>
        </pc:sldMkLst>
        <pc:spChg chg="add del">
          <ac:chgData name="Anthony Pagare" userId="88cb4f47-1718-4b83-b7e3-9315deb978b9" providerId="ADAL" clId="{ABFFE77B-21BA-47E0-BCF9-1DD6BB39FF18}" dt="2024-07-02T06:51:35.273" v="56" actId="22"/>
          <ac:spMkLst>
            <pc:docMk/>
            <pc:sldMk cId="3117675785" sldId="270"/>
            <ac:spMk id="3" creationId="{BF65EB98-9628-B8D6-7879-AF1326886377}"/>
          </ac:spMkLst>
        </pc:spChg>
        <pc:picChg chg="mod">
          <ac:chgData name="Anthony Pagare" userId="88cb4f47-1718-4b83-b7e3-9315deb978b9" providerId="ADAL" clId="{ABFFE77B-21BA-47E0-BCF9-1DD6BB39FF18}" dt="2024-07-02T06:54:44.967" v="93" actId="14100"/>
          <ac:picMkLst>
            <pc:docMk/>
            <pc:sldMk cId="3117675785" sldId="270"/>
            <ac:picMk id="142" creationId="{A2359F56-53A3-A479-E251-37FF6A66FF5A}"/>
          </ac:picMkLst>
        </pc:picChg>
      </pc:sldChg>
      <pc:sldChg chg="mod ord modShow">
        <pc:chgData name="Anthony Pagare" userId="88cb4f47-1718-4b83-b7e3-9315deb978b9" providerId="ADAL" clId="{ABFFE77B-21BA-47E0-BCF9-1DD6BB39FF18}" dt="2024-07-02T06:44:29.003" v="54"/>
        <pc:sldMkLst>
          <pc:docMk/>
          <pc:sldMk cId="3473390562" sldId="271"/>
        </pc:sldMkLst>
      </pc:sldChg>
      <pc:sldChg chg="mod ord modShow">
        <pc:chgData name="Anthony Pagare" userId="88cb4f47-1718-4b83-b7e3-9315deb978b9" providerId="ADAL" clId="{ABFFE77B-21BA-47E0-BCF9-1DD6BB39FF18}" dt="2024-07-02T07:14:42.331" v="224"/>
        <pc:sldMkLst>
          <pc:docMk/>
          <pc:sldMk cId="2243883251" sldId="272"/>
        </pc:sldMkLst>
      </pc:sldChg>
      <pc:sldChg chg="addSp delSp modSp add mod modAnim">
        <pc:chgData name="Anthony Pagare" userId="88cb4f47-1718-4b83-b7e3-9315deb978b9" providerId="ADAL" clId="{ABFFE77B-21BA-47E0-BCF9-1DD6BB39FF18}" dt="2024-07-02T06:39:26.165" v="51" actId="207"/>
        <pc:sldMkLst>
          <pc:docMk/>
          <pc:sldMk cId="3103634635" sldId="273"/>
        </pc:sldMkLst>
        <pc:spChg chg="mod">
          <ac:chgData name="Anthony Pagare" userId="88cb4f47-1718-4b83-b7e3-9315deb978b9" providerId="ADAL" clId="{ABFFE77B-21BA-47E0-BCF9-1DD6BB39FF18}" dt="2024-07-02T06:36:45.565" v="4" actId="27636"/>
          <ac:spMkLst>
            <pc:docMk/>
            <pc:sldMk cId="3103634635" sldId="273"/>
            <ac:spMk id="2" creationId="{629BAB5B-559E-711A-CE01-B2EB9385D568}"/>
          </ac:spMkLst>
        </pc:spChg>
        <pc:spChg chg="del">
          <ac:chgData name="Anthony Pagare" userId="88cb4f47-1718-4b83-b7e3-9315deb978b9" providerId="ADAL" clId="{ABFFE77B-21BA-47E0-BCF9-1DD6BB39FF18}" dt="2024-07-02T06:36:48.241" v="5" actId="478"/>
          <ac:spMkLst>
            <pc:docMk/>
            <pc:sldMk cId="3103634635" sldId="273"/>
            <ac:spMk id="6" creationId="{23A7D859-89FF-3D6B-BCFC-2BD363F8E45B}"/>
          </ac:spMkLst>
        </pc:spChg>
        <pc:spChg chg="del">
          <ac:chgData name="Anthony Pagare" userId="88cb4f47-1718-4b83-b7e3-9315deb978b9" providerId="ADAL" clId="{ABFFE77B-21BA-47E0-BCF9-1DD6BB39FF18}" dt="2024-07-02T06:36:48.241" v="5" actId="478"/>
          <ac:spMkLst>
            <pc:docMk/>
            <pc:sldMk cId="3103634635" sldId="273"/>
            <ac:spMk id="7" creationId="{6DD847A8-3CD1-3725-FD28-770637B40289}"/>
          </ac:spMkLst>
        </pc:spChg>
        <pc:spChg chg="del">
          <ac:chgData name="Anthony Pagare" userId="88cb4f47-1718-4b83-b7e3-9315deb978b9" providerId="ADAL" clId="{ABFFE77B-21BA-47E0-BCF9-1DD6BB39FF18}" dt="2024-07-02T06:36:48.241" v="5" actId="478"/>
          <ac:spMkLst>
            <pc:docMk/>
            <pc:sldMk cId="3103634635" sldId="273"/>
            <ac:spMk id="8" creationId="{E9EC2003-F83C-2691-DD4B-800441DBCFA8}"/>
          </ac:spMkLst>
        </pc:spChg>
        <pc:spChg chg="del">
          <ac:chgData name="Anthony Pagare" userId="88cb4f47-1718-4b83-b7e3-9315deb978b9" providerId="ADAL" clId="{ABFFE77B-21BA-47E0-BCF9-1DD6BB39FF18}" dt="2024-07-02T06:36:48.241" v="5" actId="478"/>
          <ac:spMkLst>
            <pc:docMk/>
            <pc:sldMk cId="3103634635" sldId="273"/>
            <ac:spMk id="9" creationId="{F515EBC2-0220-E1C5-1749-2C2F8B3C6FF6}"/>
          </ac:spMkLst>
        </pc:spChg>
        <pc:spChg chg="del">
          <ac:chgData name="Anthony Pagare" userId="88cb4f47-1718-4b83-b7e3-9315deb978b9" providerId="ADAL" clId="{ABFFE77B-21BA-47E0-BCF9-1DD6BB39FF18}" dt="2024-07-02T06:36:48.241" v="5" actId="478"/>
          <ac:spMkLst>
            <pc:docMk/>
            <pc:sldMk cId="3103634635" sldId="273"/>
            <ac:spMk id="10" creationId="{6F33994F-78A1-8511-FA16-B42F72B80629}"/>
          </ac:spMkLst>
        </pc:spChg>
        <pc:spChg chg="del">
          <ac:chgData name="Anthony Pagare" userId="88cb4f47-1718-4b83-b7e3-9315deb978b9" providerId="ADAL" clId="{ABFFE77B-21BA-47E0-BCF9-1DD6BB39FF18}" dt="2024-07-02T06:36:48.241" v="5" actId="478"/>
          <ac:spMkLst>
            <pc:docMk/>
            <pc:sldMk cId="3103634635" sldId="273"/>
            <ac:spMk id="11" creationId="{079DD3B6-B153-2CDD-5864-5D446E1C6BBB}"/>
          </ac:spMkLst>
        </pc:spChg>
        <pc:spChg chg="add mod">
          <ac:chgData name="Anthony Pagare" userId="88cb4f47-1718-4b83-b7e3-9315deb978b9" providerId="ADAL" clId="{ABFFE77B-21BA-47E0-BCF9-1DD6BB39FF18}" dt="2024-07-02T06:37:17.015" v="32" actId="207"/>
          <ac:spMkLst>
            <pc:docMk/>
            <pc:sldMk cId="3103634635" sldId="273"/>
            <ac:spMk id="13" creationId="{81A9938F-0995-E82B-993B-E713B05D41B8}"/>
          </ac:spMkLst>
        </pc:spChg>
        <pc:spChg chg="add mod">
          <ac:chgData name="Anthony Pagare" userId="88cb4f47-1718-4b83-b7e3-9315deb978b9" providerId="ADAL" clId="{ABFFE77B-21BA-47E0-BCF9-1DD6BB39FF18}" dt="2024-07-02T06:39:26.165" v="51" actId="207"/>
          <ac:spMkLst>
            <pc:docMk/>
            <pc:sldMk cId="3103634635" sldId="273"/>
            <ac:spMk id="14" creationId="{CE29D2BB-60A0-6FCF-189F-30643EBF3B05}"/>
          </ac:spMkLst>
        </pc:spChg>
        <pc:spChg chg="add mod">
          <ac:chgData name="Anthony Pagare" userId="88cb4f47-1718-4b83-b7e3-9315deb978b9" providerId="ADAL" clId="{ABFFE77B-21BA-47E0-BCF9-1DD6BB39FF18}" dt="2024-07-02T06:39:26.165" v="51" actId="207"/>
          <ac:spMkLst>
            <pc:docMk/>
            <pc:sldMk cId="3103634635" sldId="273"/>
            <ac:spMk id="16" creationId="{DFFE19E2-017D-B2E3-1E26-D70212AC9055}"/>
          </ac:spMkLst>
        </pc:spChg>
        <pc:spChg chg="add mod">
          <ac:chgData name="Anthony Pagare" userId="88cb4f47-1718-4b83-b7e3-9315deb978b9" providerId="ADAL" clId="{ABFFE77B-21BA-47E0-BCF9-1DD6BB39FF18}" dt="2024-07-02T06:39:26.165" v="51" actId="207"/>
          <ac:spMkLst>
            <pc:docMk/>
            <pc:sldMk cId="3103634635" sldId="273"/>
            <ac:spMk id="17" creationId="{CBCFE102-8B00-A278-994D-F71A920662A2}"/>
          </ac:spMkLst>
        </pc:spChg>
        <pc:spChg chg="add mod">
          <ac:chgData name="Anthony Pagare" userId="88cb4f47-1718-4b83-b7e3-9315deb978b9" providerId="ADAL" clId="{ABFFE77B-21BA-47E0-BCF9-1DD6BB39FF18}" dt="2024-07-02T06:39:26.165" v="51" actId="207"/>
          <ac:spMkLst>
            <pc:docMk/>
            <pc:sldMk cId="3103634635" sldId="273"/>
            <ac:spMk id="18" creationId="{F09D649C-E004-B539-D8AB-A70A38B5C79F}"/>
          </ac:spMkLst>
        </pc:spChg>
        <pc:spChg chg="add mod">
          <ac:chgData name="Anthony Pagare" userId="88cb4f47-1718-4b83-b7e3-9315deb978b9" providerId="ADAL" clId="{ABFFE77B-21BA-47E0-BCF9-1DD6BB39FF18}" dt="2024-07-02T06:39:26.165" v="51" actId="207"/>
          <ac:spMkLst>
            <pc:docMk/>
            <pc:sldMk cId="3103634635" sldId="273"/>
            <ac:spMk id="19" creationId="{B81F0D9C-F438-FEC3-8E83-64B706A4A930}"/>
          </ac:spMkLst>
        </pc:spChg>
        <pc:spChg chg="add mod">
          <ac:chgData name="Anthony Pagare" userId="88cb4f47-1718-4b83-b7e3-9315deb978b9" providerId="ADAL" clId="{ABFFE77B-21BA-47E0-BCF9-1DD6BB39FF18}" dt="2024-07-02T06:39:26.165" v="51" actId="207"/>
          <ac:spMkLst>
            <pc:docMk/>
            <pc:sldMk cId="3103634635" sldId="273"/>
            <ac:spMk id="20" creationId="{BB0176C1-D53C-FB10-DE6A-993E2C0415C0}"/>
          </ac:spMkLst>
        </pc:spChg>
        <pc:spChg chg="add mod">
          <ac:chgData name="Anthony Pagare" userId="88cb4f47-1718-4b83-b7e3-9315deb978b9" providerId="ADAL" clId="{ABFFE77B-21BA-47E0-BCF9-1DD6BB39FF18}" dt="2024-07-02T06:39:26.165" v="51" actId="207"/>
          <ac:spMkLst>
            <pc:docMk/>
            <pc:sldMk cId="3103634635" sldId="273"/>
            <ac:spMk id="21" creationId="{3B58CC83-1DFD-756D-87FB-B9F4434C9F5E}"/>
          </ac:spMkLst>
        </pc:spChg>
        <pc:spChg chg="del">
          <ac:chgData name="Anthony Pagare" userId="88cb4f47-1718-4b83-b7e3-9315deb978b9" providerId="ADAL" clId="{ABFFE77B-21BA-47E0-BCF9-1DD6BB39FF18}" dt="2024-07-02T06:36:48.241" v="5" actId="478"/>
          <ac:spMkLst>
            <pc:docMk/>
            <pc:sldMk cId="3103634635" sldId="273"/>
            <ac:spMk id="24" creationId="{815B0B17-78DF-24B4-A7C3-B21BC0A04C03}"/>
          </ac:spMkLst>
        </pc:spChg>
        <pc:spChg chg="del">
          <ac:chgData name="Anthony Pagare" userId="88cb4f47-1718-4b83-b7e3-9315deb978b9" providerId="ADAL" clId="{ABFFE77B-21BA-47E0-BCF9-1DD6BB39FF18}" dt="2024-07-02T06:36:48.241" v="5" actId="478"/>
          <ac:spMkLst>
            <pc:docMk/>
            <pc:sldMk cId="3103634635" sldId="273"/>
            <ac:spMk id="25" creationId="{F8F2DC36-0DD8-8031-7E0E-103B33591730}"/>
          </ac:spMkLst>
        </pc:spChg>
        <pc:spChg chg="mod">
          <ac:chgData name="Anthony Pagare" userId="88cb4f47-1718-4b83-b7e3-9315deb978b9" providerId="ADAL" clId="{ABFFE77B-21BA-47E0-BCF9-1DD6BB39FF18}" dt="2024-07-02T06:37:11.362" v="30" actId="2711"/>
          <ac:spMkLst>
            <pc:docMk/>
            <pc:sldMk cId="3103634635" sldId="273"/>
            <ac:spMk id="32" creationId="{0DEF3766-C0B2-FE56-CDF9-7005E7DBA89D}"/>
          </ac:spMkLst>
        </pc:spChg>
        <pc:spChg chg="add mod">
          <ac:chgData name="Anthony Pagare" userId="88cb4f47-1718-4b83-b7e3-9315deb978b9" providerId="ADAL" clId="{ABFFE77B-21BA-47E0-BCF9-1DD6BB39FF18}" dt="2024-07-02T06:37:11.362" v="30" actId="2711"/>
          <ac:spMkLst>
            <pc:docMk/>
            <pc:sldMk cId="3103634635" sldId="273"/>
            <ac:spMk id="35" creationId="{8736BFAD-C85D-8063-F3FC-77E6313CC85E}"/>
          </ac:spMkLst>
        </pc:spChg>
        <pc:spChg chg="add mod">
          <ac:chgData name="Anthony Pagare" userId="88cb4f47-1718-4b83-b7e3-9315deb978b9" providerId="ADAL" clId="{ABFFE77B-21BA-47E0-BCF9-1DD6BB39FF18}" dt="2024-07-02T06:37:11.362" v="30" actId="2711"/>
          <ac:spMkLst>
            <pc:docMk/>
            <pc:sldMk cId="3103634635" sldId="273"/>
            <ac:spMk id="36" creationId="{8375BFE3-8BB7-B03B-87DE-71B2DB3E1EF8}"/>
          </ac:spMkLst>
        </pc:spChg>
        <pc:spChg chg="add mod">
          <ac:chgData name="Anthony Pagare" userId="88cb4f47-1718-4b83-b7e3-9315deb978b9" providerId="ADAL" clId="{ABFFE77B-21BA-47E0-BCF9-1DD6BB39FF18}" dt="2024-07-02T06:39:26.165" v="51" actId="207"/>
          <ac:spMkLst>
            <pc:docMk/>
            <pc:sldMk cId="3103634635" sldId="273"/>
            <ac:spMk id="37" creationId="{11C3781A-A2C6-6495-10F7-0A5677940900}"/>
          </ac:spMkLst>
        </pc:spChg>
        <pc:spChg chg="add mod">
          <ac:chgData name="Anthony Pagare" userId="88cb4f47-1718-4b83-b7e3-9315deb978b9" providerId="ADAL" clId="{ABFFE77B-21BA-47E0-BCF9-1DD6BB39FF18}" dt="2024-07-02T06:39:26.165" v="51" actId="207"/>
          <ac:spMkLst>
            <pc:docMk/>
            <pc:sldMk cId="3103634635" sldId="273"/>
            <ac:spMk id="38" creationId="{7042FDEE-2AB9-98C9-1A41-4F42FA58867F}"/>
          </ac:spMkLst>
        </pc:spChg>
        <pc:spChg chg="add mod">
          <ac:chgData name="Anthony Pagare" userId="88cb4f47-1718-4b83-b7e3-9315deb978b9" providerId="ADAL" clId="{ABFFE77B-21BA-47E0-BCF9-1DD6BB39FF18}" dt="2024-07-02T06:37:11.362" v="30" actId="2711"/>
          <ac:spMkLst>
            <pc:docMk/>
            <pc:sldMk cId="3103634635" sldId="273"/>
            <ac:spMk id="39" creationId="{12F3E15C-E553-84D7-2999-A4D2D9BF0698}"/>
          </ac:spMkLst>
        </pc:spChg>
        <pc:spChg chg="add mod">
          <ac:chgData name="Anthony Pagare" userId="88cb4f47-1718-4b83-b7e3-9315deb978b9" providerId="ADAL" clId="{ABFFE77B-21BA-47E0-BCF9-1DD6BB39FF18}" dt="2024-07-02T06:37:11.362" v="30" actId="2711"/>
          <ac:spMkLst>
            <pc:docMk/>
            <pc:sldMk cId="3103634635" sldId="273"/>
            <ac:spMk id="40" creationId="{5D4639BC-CBA6-640B-6DF4-5ACA46FEFF66}"/>
          </ac:spMkLst>
        </pc:spChg>
        <pc:spChg chg="add mod">
          <ac:chgData name="Anthony Pagare" userId="88cb4f47-1718-4b83-b7e3-9315deb978b9" providerId="ADAL" clId="{ABFFE77B-21BA-47E0-BCF9-1DD6BB39FF18}" dt="2024-07-02T06:39:26.165" v="51" actId="207"/>
          <ac:spMkLst>
            <pc:docMk/>
            <pc:sldMk cId="3103634635" sldId="273"/>
            <ac:spMk id="41" creationId="{B779E6BA-61D2-84EC-EE9F-8F2C1E39E903}"/>
          </ac:spMkLst>
        </pc:spChg>
        <pc:spChg chg="add mod">
          <ac:chgData name="Anthony Pagare" userId="88cb4f47-1718-4b83-b7e3-9315deb978b9" providerId="ADAL" clId="{ABFFE77B-21BA-47E0-BCF9-1DD6BB39FF18}" dt="2024-07-02T06:39:26.165" v="51" actId="207"/>
          <ac:spMkLst>
            <pc:docMk/>
            <pc:sldMk cId="3103634635" sldId="273"/>
            <ac:spMk id="42" creationId="{68265BB2-77B9-E565-1CEA-244E6D2724BE}"/>
          </ac:spMkLst>
        </pc:spChg>
        <pc:spChg chg="add mod">
          <ac:chgData name="Anthony Pagare" userId="88cb4f47-1718-4b83-b7e3-9315deb978b9" providerId="ADAL" clId="{ABFFE77B-21BA-47E0-BCF9-1DD6BB39FF18}" dt="2024-07-02T06:37:11.362" v="30" actId="2711"/>
          <ac:spMkLst>
            <pc:docMk/>
            <pc:sldMk cId="3103634635" sldId="273"/>
            <ac:spMk id="43" creationId="{0834A26B-3691-5760-A664-E5B1CCD95BD3}"/>
          </ac:spMkLst>
        </pc:spChg>
        <pc:spChg chg="mod">
          <ac:chgData name="Anthony Pagare" userId="88cb4f47-1718-4b83-b7e3-9315deb978b9" providerId="ADAL" clId="{ABFFE77B-21BA-47E0-BCF9-1DD6BB39FF18}" dt="2024-07-02T06:38:19.419" v="43" actId="2085"/>
          <ac:spMkLst>
            <pc:docMk/>
            <pc:sldMk cId="3103634635" sldId="273"/>
            <ac:spMk id="46" creationId="{21E9C512-36B8-A02A-56A3-0F0444FF855C}"/>
          </ac:spMkLst>
        </pc:spChg>
        <pc:spChg chg="mod">
          <ac:chgData name="Anthony Pagare" userId="88cb4f47-1718-4b83-b7e3-9315deb978b9" providerId="ADAL" clId="{ABFFE77B-21BA-47E0-BCF9-1DD6BB39FF18}" dt="2024-07-02T06:38:29.493" v="44" actId="207"/>
          <ac:spMkLst>
            <pc:docMk/>
            <pc:sldMk cId="3103634635" sldId="273"/>
            <ac:spMk id="47" creationId="{1D0D7742-05CB-D2AF-75BD-A3A9CA346E43}"/>
          </ac:spMkLst>
        </pc:spChg>
        <pc:spChg chg="mod">
          <ac:chgData name="Anthony Pagare" userId="88cb4f47-1718-4b83-b7e3-9315deb978b9" providerId="ADAL" clId="{ABFFE77B-21BA-47E0-BCF9-1DD6BB39FF18}" dt="2024-07-02T06:38:29.493" v="44" actId="207"/>
          <ac:spMkLst>
            <pc:docMk/>
            <pc:sldMk cId="3103634635" sldId="273"/>
            <ac:spMk id="48" creationId="{27CE7063-59DE-46C4-2370-D74E020380FE}"/>
          </ac:spMkLst>
        </pc:spChg>
        <pc:spChg chg="mod">
          <ac:chgData name="Anthony Pagare" userId="88cb4f47-1718-4b83-b7e3-9315deb978b9" providerId="ADAL" clId="{ABFFE77B-21BA-47E0-BCF9-1DD6BB39FF18}" dt="2024-07-02T06:38:29.493" v="44" actId="207"/>
          <ac:spMkLst>
            <pc:docMk/>
            <pc:sldMk cId="3103634635" sldId="273"/>
            <ac:spMk id="49" creationId="{7EA9DE5A-3086-BCF3-AC65-B0FD0E1897FC}"/>
          </ac:spMkLst>
        </pc:spChg>
        <pc:spChg chg="mod">
          <ac:chgData name="Anthony Pagare" userId="88cb4f47-1718-4b83-b7e3-9315deb978b9" providerId="ADAL" clId="{ABFFE77B-21BA-47E0-BCF9-1DD6BB39FF18}" dt="2024-07-02T06:38:29.493" v="44" actId="207"/>
          <ac:spMkLst>
            <pc:docMk/>
            <pc:sldMk cId="3103634635" sldId="273"/>
            <ac:spMk id="50" creationId="{A300443A-AC9C-42C0-5B02-F32402031C6C}"/>
          </ac:spMkLst>
        </pc:spChg>
        <pc:spChg chg="mod">
          <ac:chgData name="Anthony Pagare" userId="88cb4f47-1718-4b83-b7e3-9315deb978b9" providerId="ADAL" clId="{ABFFE77B-21BA-47E0-BCF9-1DD6BB39FF18}" dt="2024-07-02T06:37:11.362" v="30" actId="2711"/>
          <ac:spMkLst>
            <pc:docMk/>
            <pc:sldMk cId="3103634635" sldId="273"/>
            <ac:spMk id="55" creationId="{1AB44CBE-E780-DF0A-7C96-E74D3D24C108}"/>
          </ac:spMkLst>
        </pc:spChg>
        <pc:spChg chg="add mod">
          <ac:chgData name="Anthony Pagare" userId="88cb4f47-1718-4b83-b7e3-9315deb978b9" providerId="ADAL" clId="{ABFFE77B-21BA-47E0-BCF9-1DD6BB39FF18}" dt="2024-07-02T06:38:59.509" v="49" actId="1036"/>
          <ac:spMkLst>
            <pc:docMk/>
            <pc:sldMk cId="3103634635" sldId="273"/>
            <ac:spMk id="56" creationId="{005D4257-ACB3-1B05-A997-09D0E6CF1870}"/>
          </ac:spMkLst>
        </pc:spChg>
        <pc:spChg chg="add mod">
          <ac:chgData name="Anthony Pagare" userId="88cb4f47-1718-4b83-b7e3-9315deb978b9" providerId="ADAL" clId="{ABFFE77B-21BA-47E0-BCF9-1DD6BB39FF18}" dt="2024-07-02T06:38:59.509" v="49" actId="1036"/>
          <ac:spMkLst>
            <pc:docMk/>
            <pc:sldMk cId="3103634635" sldId="273"/>
            <ac:spMk id="58" creationId="{81DF84B5-9978-5286-95FC-4F5E7214B31F}"/>
          </ac:spMkLst>
        </pc:spChg>
        <pc:spChg chg="add mod">
          <ac:chgData name="Anthony Pagare" userId="88cb4f47-1718-4b83-b7e3-9315deb978b9" providerId="ADAL" clId="{ABFFE77B-21BA-47E0-BCF9-1DD6BB39FF18}" dt="2024-07-02T06:38:59.509" v="49" actId="1036"/>
          <ac:spMkLst>
            <pc:docMk/>
            <pc:sldMk cId="3103634635" sldId="273"/>
            <ac:spMk id="59" creationId="{946D9AEF-B26F-4BB3-E69D-4C0AAA0E1A44}"/>
          </ac:spMkLst>
        </pc:spChg>
        <pc:spChg chg="add mod">
          <ac:chgData name="Anthony Pagare" userId="88cb4f47-1718-4b83-b7e3-9315deb978b9" providerId="ADAL" clId="{ABFFE77B-21BA-47E0-BCF9-1DD6BB39FF18}" dt="2024-07-02T06:38:59.509" v="49" actId="1036"/>
          <ac:spMkLst>
            <pc:docMk/>
            <pc:sldMk cId="3103634635" sldId="273"/>
            <ac:spMk id="61" creationId="{EF6BE680-93E0-4623-69B5-B06013C09340}"/>
          </ac:spMkLst>
        </pc:spChg>
        <pc:spChg chg="add mod">
          <ac:chgData name="Anthony Pagare" userId="88cb4f47-1718-4b83-b7e3-9315deb978b9" providerId="ADAL" clId="{ABFFE77B-21BA-47E0-BCF9-1DD6BB39FF18}" dt="2024-07-02T06:38:59.509" v="49" actId="1036"/>
          <ac:spMkLst>
            <pc:docMk/>
            <pc:sldMk cId="3103634635" sldId="273"/>
            <ac:spMk id="62" creationId="{67D6A21E-2F30-4D6F-41D7-1D9740B36B44}"/>
          </ac:spMkLst>
        </pc:spChg>
        <pc:spChg chg="add mod">
          <ac:chgData name="Anthony Pagare" userId="88cb4f47-1718-4b83-b7e3-9315deb978b9" providerId="ADAL" clId="{ABFFE77B-21BA-47E0-BCF9-1DD6BB39FF18}" dt="2024-07-02T06:38:47.889" v="45" actId="14100"/>
          <ac:spMkLst>
            <pc:docMk/>
            <pc:sldMk cId="3103634635" sldId="273"/>
            <ac:spMk id="63" creationId="{EC285077-949E-29A8-F6DA-07C0FAB1C233}"/>
          </ac:spMkLst>
        </pc:spChg>
        <pc:spChg chg="add mod">
          <ac:chgData name="Anthony Pagare" userId="88cb4f47-1718-4b83-b7e3-9315deb978b9" providerId="ADAL" clId="{ABFFE77B-21BA-47E0-BCF9-1DD6BB39FF18}" dt="2024-07-02T06:38:47.889" v="45" actId="14100"/>
          <ac:spMkLst>
            <pc:docMk/>
            <pc:sldMk cId="3103634635" sldId="273"/>
            <ac:spMk id="64" creationId="{78E567D1-50B3-8FF1-95CB-1962A1B131DE}"/>
          </ac:spMkLst>
        </pc:spChg>
        <pc:spChg chg="del">
          <ac:chgData name="Anthony Pagare" userId="88cb4f47-1718-4b83-b7e3-9315deb978b9" providerId="ADAL" clId="{ABFFE77B-21BA-47E0-BCF9-1DD6BB39FF18}" dt="2024-07-02T06:36:48.241" v="5" actId="478"/>
          <ac:spMkLst>
            <pc:docMk/>
            <pc:sldMk cId="3103634635" sldId="273"/>
            <ac:spMk id="68" creationId="{45225F05-DCDA-EDD2-7DEA-68D532D688A0}"/>
          </ac:spMkLst>
        </pc:spChg>
        <pc:grpChg chg="del">
          <ac:chgData name="Anthony Pagare" userId="88cb4f47-1718-4b83-b7e3-9315deb978b9" providerId="ADAL" clId="{ABFFE77B-21BA-47E0-BCF9-1DD6BB39FF18}" dt="2024-07-02T06:36:48.241" v="5" actId="478"/>
          <ac:grpSpMkLst>
            <pc:docMk/>
            <pc:sldMk cId="3103634635" sldId="273"/>
            <ac:grpSpMk id="4" creationId="{9E8ABFC7-526F-BCBC-7151-DAF9A8243D23}"/>
          </ac:grpSpMkLst>
        </pc:grpChg>
        <pc:grpChg chg="add mod">
          <ac:chgData name="Anthony Pagare" userId="88cb4f47-1718-4b83-b7e3-9315deb978b9" providerId="ADAL" clId="{ABFFE77B-21BA-47E0-BCF9-1DD6BB39FF18}" dt="2024-07-02T06:36:58.244" v="20" actId="1036"/>
          <ac:grpSpMkLst>
            <pc:docMk/>
            <pc:sldMk cId="3103634635" sldId="273"/>
            <ac:grpSpMk id="23" creationId="{7A8AEE81-A9B7-2789-3AAD-DA022B4EE348}"/>
          </ac:grpSpMkLst>
        </pc:grpChg>
        <pc:grpChg chg="add mod">
          <ac:chgData name="Anthony Pagare" userId="88cb4f47-1718-4b83-b7e3-9315deb978b9" providerId="ADAL" clId="{ABFFE77B-21BA-47E0-BCF9-1DD6BB39FF18}" dt="2024-07-02T06:36:58.244" v="20" actId="1036"/>
          <ac:grpSpMkLst>
            <pc:docMk/>
            <pc:sldMk cId="3103634635" sldId="273"/>
            <ac:grpSpMk id="31" creationId="{D4FE8D06-7A48-B1A3-AA13-2317CFA0A1E1}"/>
          </ac:grpSpMkLst>
        </pc:grpChg>
        <pc:grpChg chg="add mod">
          <ac:chgData name="Anthony Pagare" userId="88cb4f47-1718-4b83-b7e3-9315deb978b9" providerId="ADAL" clId="{ABFFE77B-21BA-47E0-BCF9-1DD6BB39FF18}" dt="2024-07-02T06:37:02.303" v="29" actId="1035"/>
          <ac:grpSpMkLst>
            <pc:docMk/>
            <pc:sldMk cId="3103634635" sldId="273"/>
            <ac:grpSpMk id="45" creationId="{68220434-EDDF-3511-1FCE-9C6704B440B6}"/>
          </ac:grpSpMkLst>
        </pc:grpChg>
        <pc:grpChg chg="del">
          <ac:chgData name="Anthony Pagare" userId="88cb4f47-1718-4b83-b7e3-9315deb978b9" providerId="ADAL" clId="{ABFFE77B-21BA-47E0-BCF9-1DD6BB39FF18}" dt="2024-07-02T06:36:48.241" v="5" actId="478"/>
          <ac:grpSpMkLst>
            <pc:docMk/>
            <pc:sldMk cId="3103634635" sldId="273"/>
            <ac:grpSpMk id="85" creationId="{C339BA9D-E5E4-F934-9B39-7D6231A0517F}"/>
          </ac:grpSpMkLst>
        </pc:grpChg>
        <pc:picChg chg="add mod">
          <ac:chgData name="Anthony Pagare" userId="88cb4f47-1718-4b83-b7e3-9315deb978b9" providerId="ADAL" clId="{ABFFE77B-21BA-47E0-BCF9-1DD6BB39FF18}" dt="2024-07-02T06:36:58.244" v="20" actId="1036"/>
          <ac:picMkLst>
            <pc:docMk/>
            <pc:sldMk cId="3103634635" sldId="273"/>
            <ac:picMk id="44" creationId="{A6395D84-6896-2850-C6BA-DB9F0F0349E5}"/>
          </ac:picMkLst>
        </pc:picChg>
        <pc:cxnChg chg="del mod">
          <ac:chgData name="Anthony Pagare" userId="88cb4f47-1718-4b83-b7e3-9315deb978b9" providerId="ADAL" clId="{ABFFE77B-21BA-47E0-BCF9-1DD6BB39FF18}" dt="2024-07-02T06:36:48.241" v="5" actId="478"/>
          <ac:cxnSpMkLst>
            <pc:docMk/>
            <pc:sldMk cId="3103634635" sldId="273"/>
            <ac:cxnSpMk id="12" creationId="{74076C7E-5795-7135-C0C2-68894C74FE96}"/>
          </ac:cxnSpMkLst>
        </pc:cxnChg>
        <pc:cxnChg chg="del mod">
          <ac:chgData name="Anthony Pagare" userId="88cb4f47-1718-4b83-b7e3-9315deb978b9" providerId="ADAL" clId="{ABFFE77B-21BA-47E0-BCF9-1DD6BB39FF18}" dt="2024-07-02T06:36:48.241" v="5" actId="478"/>
          <ac:cxnSpMkLst>
            <pc:docMk/>
            <pc:sldMk cId="3103634635" sldId="273"/>
            <ac:cxnSpMk id="15" creationId="{E127A66B-85AE-6ACA-2E59-B26E3EA5D422}"/>
          </ac:cxnSpMkLst>
        </pc:cxnChg>
        <pc:cxnChg chg="del mod">
          <ac:chgData name="Anthony Pagare" userId="88cb4f47-1718-4b83-b7e3-9315deb978b9" providerId="ADAL" clId="{ABFFE77B-21BA-47E0-BCF9-1DD6BB39FF18}" dt="2024-07-02T06:36:48.241" v="5" actId="478"/>
          <ac:cxnSpMkLst>
            <pc:docMk/>
            <pc:sldMk cId="3103634635" sldId="273"/>
            <ac:cxnSpMk id="22" creationId="{F3D0F4C6-B88E-241C-393B-94F891A5070C}"/>
          </ac:cxnSpMkLst>
        </pc:cxnChg>
        <pc:cxnChg chg="mod">
          <ac:chgData name="Anthony Pagare" userId="88cb4f47-1718-4b83-b7e3-9315deb978b9" providerId="ADAL" clId="{ABFFE77B-21BA-47E0-BCF9-1DD6BB39FF18}" dt="2024-07-02T06:38:09.221" v="39" actId="108"/>
          <ac:cxnSpMkLst>
            <pc:docMk/>
            <pc:sldMk cId="3103634635" sldId="273"/>
            <ac:cxnSpMk id="26" creationId="{A09DF41B-BBF5-60AE-8B5A-FB23B0E35075}"/>
          </ac:cxnSpMkLst>
        </pc:cxnChg>
        <pc:cxnChg chg="mod">
          <ac:chgData name="Anthony Pagare" userId="88cb4f47-1718-4b83-b7e3-9315deb978b9" providerId="ADAL" clId="{ABFFE77B-21BA-47E0-BCF9-1DD6BB39FF18}" dt="2024-07-02T06:38:08.254" v="38" actId="108"/>
          <ac:cxnSpMkLst>
            <pc:docMk/>
            <pc:sldMk cId="3103634635" sldId="273"/>
            <ac:cxnSpMk id="27" creationId="{A39CCBAF-C90C-B0E8-149E-862B75FF04FB}"/>
          </ac:cxnSpMkLst>
        </pc:cxnChg>
        <pc:cxnChg chg="mod">
          <ac:chgData name="Anthony Pagare" userId="88cb4f47-1718-4b83-b7e3-9315deb978b9" providerId="ADAL" clId="{ABFFE77B-21BA-47E0-BCF9-1DD6BB39FF18}" dt="2024-07-02T06:38:12.178" v="40" actId="108"/>
          <ac:cxnSpMkLst>
            <pc:docMk/>
            <pc:sldMk cId="3103634635" sldId="273"/>
            <ac:cxnSpMk id="28" creationId="{327F8D48-5E6C-3128-3576-FC7FA1068606}"/>
          </ac:cxnSpMkLst>
        </pc:cxnChg>
        <pc:cxnChg chg="mod">
          <ac:chgData name="Anthony Pagare" userId="88cb4f47-1718-4b83-b7e3-9315deb978b9" providerId="ADAL" clId="{ABFFE77B-21BA-47E0-BCF9-1DD6BB39FF18}" dt="2024-07-02T06:38:13.966" v="42" actId="108"/>
          <ac:cxnSpMkLst>
            <pc:docMk/>
            <pc:sldMk cId="3103634635" sldId="273"/>
            <ac:cxnSpMk id="29" creationId="{5780FE5B-DE95-7100-B914-77246C7C6E28}"/>
          </ac:cxnSpMkLst>
        </pc:cxnChg>
        <pc:cxnChg chg="mod">
          <ac:chgData name="Anthony Pagare" userId="88cb4f47-1718-4b83-b7e3-9315deb978b9" providerId="ADAL" clId="{ABFFE77B-21BA-47E0-BCF9-1DD6BB39FF18}" dt="2024-07-02T06:38:12.986" v="41" actId="108"/>
          <ac:cxnSpMkLst>
            <pc:docMk/>
            <pc:sldMk cId="3103634635" sldId="273"/>
            <ac:cxnSpMk id="30" creationId="{03475890-F4DF-2046-2B91-D1E73CA2A8FE}"/>
          </ac:cxnSpMkLst>
        </pc:cxnChg>
        <pc:cxnChg chg="mod">
          <ac:chgData name="Anthony Pagare" userId="88cb4f47-1718-4b83-b7e3-9315deb978b9" providerId="ADAL" clId="{ABFFE77B-21BA-47E0-BCF9-1DD6BB39FF18}" dt="2024-07-02T06:38:02.562" v="37" actId="692"/>
          <ac:cxnSpMkLst>
            <pc:docMk/>
            <pc:sldMk cId="3103634635" sldId="273"/>
            <ac:cxnSpMk id="33" creationId="{D34F8F65-6A78-028B-1ACA-DD05C67C4DB4}"/>
          </ac:cxnSpMkLst>
        </pc:cxnChg>
        <pc:cxnChg chg="mod">
          <ac:chgData name="Anthony Pagare" userId="88cb4f47-1718-4b83-b7e3-9315deb978b9" providerId="ADAL" clId="{ABFFE77B-21BA-47E0-BCF9-1DD6BB39FF18}" dt="2024-07-02T06:38:02.562" v="37" actId="692"/>
          <ac:cxnSpMkLst>
            <pc:docMk/>
            <pc:sldMk cId="3103634635" sldId="273"/>
            <ac:cxnSpMk id="34" creationId="{2555E772-0282-FDB7-9019-35605D79EB7D}"/>
          </ac:cxnSpMkLst>
        </pc:cxnChg>
        <pc:cxnChg chg="mod">
          <ac:chgData name="Anthony Pagare" userId="88cb4f47-1718-4b83-b7e3-9315deb978b9" providerId="ADAL" clId="{ABFFE77B-21BA-47E0-BCF9-1DD6BB39FF18}" dt="2024-07-02T06:36:54.090" v="6"/>
          <ac:cxnSpMkLst>
            <pc:docMk/>
            <pc:sldMk cId="3103634635" sldId="273"/>
            <ac:cxnSpMk id="51" creationId="{705B9896-2087-ABF2-4FCB-5A00B6D612F1}"/>
          </ac:cxnSpMkLst>
        </pc:cxnChg>
        <pc:cxnChg chg="mod">
          <ac:chgData name="Anthony Pagare" userId="88cb4f47-1718-4b83-b7e3-9315deb978b9" providerId="ADAL" clId="{ABFFE77B-21BA-47E0-BCF9-1DD6BB39FF18}" dt="2024-07-02T06:36:54.090" v="6"/>
          <ac:cxnSpMkLst>
            <pc:docMk/>
            <pc:sldMk cId="3103634635" sldId="273"/>
            <ac:cxnSpMk id="52" creationId="{2EE90C69-DB8D-A2B4-0FB8-BA706EB9D67E}"/>
          </ac:cxnSpMkLst>
        </pc:cxnChg>
        <pc:cxnChg chg="mod">
          <ac:chgData name="Anthony Pagare" userId="88cb4f47-1718-4b83-b7e3-9315deb978b9" providerId="ADAL" clId="{ABFFE77B-21BA-47E0-BCF9-1DD6BB39FF18}" dt="2024-07-02T06:36:54.090" v="6"/>
          <ac:cxnSpMkLst>
            <pc:docMk/>
            <pc:sldMk cId="3103634635" sldId="273"/>
            <ac:cxnSpMk id="53" creationId="{2BDEE8DF-AC1A-7439-8CC1-0C7C0F44EF67}"/>
          </ac:cxnSpMkLst>
        </pc:cxnChg>
        <pc:cxnChg chg="del mod">
          <ac:chgData name="Anthony Pagare" userId="88cb4f47-1718-4b83-b7e3-9315deb978b9" providerId="ADAL" clId="{ABFFE77B-21BA-47E0-BCF9-1DD6BB39FF18}" dt="2024-07-02T06:36:48.241" v="5" actId="478"/>
          <ac:cxnSpMkLst>
            <pc:docMk/>
            <pc:sldMk cId="3103634635" sldId="273"/>
            <ac:cxnSpMk id="54" creationId="{16219302-6C16-DE43-24B6-46BA93EB7890}"/>
          </ac:cxnSpMkLst>
        </pc:cxnChg>
        <pc:cxnChg chg="del mod">
          <ac:chgData name="Anthony Pagare" userId="88cb4f47-1718-4b83-b7e3-9315deb978b9" providerId="ADAL" clId="{ABFFE77B-21BA-47E0-BCF9-1DD6BB39FF18}" dt="2024-07-02T06:36:48.241" v="5" actId="478"/>
          <ac:cxnSpMkLst>
            <pc:docMk/>
            <pc:sldMk cId="3103634635" sldId="273"/>
            <ac:cxnSpMk id="57" creationId="{78E5549A-6AD2-4C51-2296-9B40B4B5441B}"/>
          </ac:cxnSpMkLst>
        </pc:cxnChg>
        <pc:cxnChg chg="del mod">
          <ac:chgData name="Anthony Pagare" userId="88cb4f47-1718-4b83-b7e3-9315deb978b9" providerId="ADAL" clId="{ABFFE77B-21BA-47E0-BCF9-1DD6BB39FF18}" dt="2024-07-02T06:36:48.241" v="5" actId="478"/>
          <ac:cxnSpMkLst>
            <pc:docMk/>
            <pc:sldMk cId="3103634635" sldId="273"/>
            <ac:cxnSpMk id="60" creationId="{AB7AE674-2623-A7E5-753A-FD620A812837}"/>
          </ac:cxnSpMkLst>
        </pc:cxnChg>
        <pc:cxnChg chg="del mod">
          <ac:chgData name="Anthony Pagare" userId="88cb4f47-1718-4b83-b7e3-9315deb978b9" providerId="ADAL" clId="{ABFFE77B-21BA-47E0-BCF9-1DD6BB39FF18}" dt="2024-07-02T06:36:48.241" v="5" actId="478"/>
          <ac:cxnSpMkLst>
            <pc:docMk/>
            <pc:sldMk cId="3103634635" sldId="273"/>
            <ac:cxnSpMk id="69" creationId="{D6FB28A7-27B2-44C0-859B-A765406D7B65}"/>
          </ac:cxnSpMkLst>
        </pc:cxnChg>
        <pc:cxnChg chg="del mod">
          <ac:chgData name="Anthony Pagare" userId="88cb4f47-1718-4b83-b7e3-9315deb978b9" providerId="ADAL" clId="{ABFFE77B-21BA-47E0-BCF9-1DD6BB39FF18}" dt="2024-07-02T06:36:48.241" v="5" actId="478"/>
          <ac:cxnSpMkLst>
            <pc:docMk/>
            <pc:sldMk cId="3103634635" sldId="273"/>
            <ac:cxnSpMk id="74" creationId="{07FAF612-17ED-B5B6-44EA-1D8F5B8F746C}"/>
          </ac:cxnSpMkLst>
        </pc:cxnChg>
        <pc:cxnChg chg="del mod">
          <ac:chgData name="Anthony Pagare" userId="88cb4f47-1718-4b83-b7e3-9315deb978b9" providerId="ADAL" clId="{ABFFE77B-21BA-47E0-BCF9-1DD6BB39FF18}" dt="2024-07-02T06:36:48.241" v="5" actId="478"/>
          <ac:cxnSpMkLst>
            <pc:docMk/>
            <pc:sldMk cId="3103634635" sldId="273"/>
            <ac:cxnSpMk id="77" creationId="{2A9B6298-CE75-D0D1-FAA7-1B03D0E4D2CB}"/>
          </ac:cxnSpMkLst>
        </pc:cxnChg>
      </pc:sldChg>
      <pc:sldChg chg="addSp delSp modSp add mod ord">
        <pc:chgData name="Anthony Pagare" userId="88cb4f47-1718-4b83-b7e3-9315deb978b9" providerId="ADAL" clId="{ABFFE77B-21BA-47E0-BCF9-1DD6BB39FF18}" dt="2024-07-02T06:56:55.831" v="104" actId="14100"/>
        <pc:sldMkLst>
          <pc:docMk/>
          <pc:sldMk cId="3161062624" sldId="274"/>
        </pc:sldMkLst>
        <pc:spChg chg="del mod">
          <ac:chgData name="Anthony Pagare" userId="88cb4f47-1718-4b83-b7e3-9315deb978b9" providerId="ADAL" clId="{ABFFE77B-21BA-47E0-BCF9-1DD6BB39FF18}" dt="2024-07-02T06:53:13.230" v="73" actId="478"/>
          <ac:spMkLst>
            <pc:docMk/>
            <pc:sldMk cId="3161062624" sldId="274"/>
            <ac:spMk id="2" creationId="{A5FA9260-5A9B-B17C-C048-4A260A52C495}"/>
          </ac:spMkLst>
        </pc:spChg>
        <pc:spChg chg="add mod">
          <ac:chgData name="Anthony Pagare" userId="88cb4f47-1718-4b83-b7e3-9315deb978b9" providerId="ADAL" clId="{ABFFE77B-21BA-47E0-BCF9-1DD6BB39FF18}" dt="2024-07-02T06:56:51.221" v="102" actId="14100"/>
          <ac:spMkLst>
            <pc:docMk/>
            <pc:sldMk cId="3161062624" sldId="274"/>
            <ac:spMk id="4" creationId="{B428181D-ECEF-F7C2-BA4E-8A2703DFA331}"/>
          </ac:spMkLst>
        </pc:spChg>
        <pc:spChg chg="mod">
          <ac:chgData name="Anthony Pagare" userId="88cb4f47-1718-4b83-b7e3-9315deb978b9" providerId="ADAL" clId="{ABFFE77B-21BA-47E0-BCF9-1DD6BB39FF18}" dt="2024-07-02T06:51:46.764" v="58"/>
          <ac:spMkLst>
            <pc:docMk/>
            <pc:sldMk cId="3161062624" sldId="274"/>
            <ac:spMk id="5" creationId="{22A7A21B-888E-07B8-D38D-0CF7D27A4AB1}"/>
          </ac:spMkLst>
        </pc:spChg>
        <pc:spChg chg="mod">
          <ac:chgData name="Anthony Pagare" userId="88cb4f47-1718-4b83-b7e3-9315deb978b9" providerId="ADAL" clId="{ABFFE77B-21BA-47E0-BCF9-1DD6BB39FF18}" dt="2024-07-02T06:56:55.831" v="104" actId="14100"/>
          <ac:spMkLst>
            <pc:docMk/>
            <pc:sldMk cId="3161062624" sldId="274"/>
            <ac:spMk id="7" creationId="{C20C147D-DD31-CFA9-B6D7-4745A79AA174}"/>
          </ac:spMkLst>
        </pc:spChg>
        <pc:spChg chg="mod">
          <ac:chgData name="Anthony Pagare" userId="88cb4f47-1718-4b83-b7e3-9315deb978b9" providerId="ADAL" clId="{ABFFE77B-21BA-47E0-BCF9-1DD6BB39FF18}" dt="2024-07-02T06:52:18.187" v="62" actId="1076"/>
          <ac:spMkLst>
            <pc:docMk/>
            <pc:sldMk cId="3161062624" sldId="274"/>
            <ac:spMk id="11" creationId="{6799E525-B518-5A63-B791-FD668018BC9C}"/>
          </ac:spMkLst>
        </pc:spChg>
        <pc:spChg chg="mod">
          <ac:chgData name="Anthony Pagare" userId="88cb4f47-1718-4b83-b7e3-9315deb978b9" providerId="ADAL" clId="{ABFFE77B-21BA-47E0-BCF9-1DD6BB39FF18}" dt="2024-07-02T06:52:38.548" v="66" actId="14100"/>
          <ac:spMkLst>
            <pc:docMk/>
            <pc:sldMk cId="3161062624" sldId="274"/>
            <ac:spMk id="12" creationId="{A15ADE60-273B-AF7A-ABA6-9FC9D00F4264}"/>
          </ac:spMkLst>
        </pc:spChg>
        <pc:spChg chg="del mod">
          <ac:chgData name="Anthony Pagare" userId="88cb4f47-1718-4b83-b7e3-9315deb978b9" providerId="ADAL" clId="{ABFFE77B-21BA-47E0-BCF9-1DD6BB39FF18}" dt="2024-07-02T06:53:13.230" v="73" actId="478"/>
          <ac:spMkLst>
            <pc:docMk/>
            <pc:sldMk cId="3161062624" sldId="274"/>
            <ac:spMk id="13" creationId="{E82CBE88-F4ED-FAD5-B064-5D792F79D92F}"/>
          </ac:spMkLst>
        </pc:spChg>
        <pc:spChg chg="del mod">
          <ac:chgData name="Anthony Pagare" userId="88cb4f47-1718-4b83-b7e3-9315deb978b9" providerId="ADAL" clId="{ABFFE77B-21BA-47E0-BCF9-1DD6BB39FF18}" dt="2024-07-02T06:53:13.230" v="73" actId="478"/>
          <ac:spMkLst>
            <pc:docMk/>
            <pc:sldMk cId="3161062624" sldId="274"/>
            <ac:spMk id="14" creationId="{1308FECA-4FE7-D861-E6DE-594CF5D56442}"/>
          </ac:spMkLst>
        </pc:spChg>
        <pc:spChg chg="mod">
          <ac:chgData name="Anthony Pagare" userId="88cb4f47-1718-4b83-b7e3-9315deb978b9" providerId="ADAL" clId="{ABFFE77B-21BA-47E0-BCF9-1DD6BB39FF18}" dt="2024-07-02T06:54:11.933" v="89" actId="1035"/>
          <ac:spMkLst>
            <pc:docMk/>
            <pc:sldMk cId="3161062624" sldId="274"/>
            <ac:spMk id="17" creationId="{30880556-15D5-938C-9EA1-431E6F032A28}"/>
          </ac:spMkLst>
        </pc:spChg>
        <pc:spChg chg="mod">
          <ac:chgData name="Anthony Pagare" userId="88cb4f47-1718-4b83-b7e3-9315deb978b9" providerId="ADAL" clId="{ABFFE77B-21BA-47E0-BCF9-1DD6BB39FF18}" dt="2024-07-02T06:52:38.548" v="66" actId="14100"/>
          <ac:spMkLst>
            <pc:docMk/>
            <pc:sldMk cId="3161062624" sldId="274"/>
            <ac:spMk id="18" creationId="{6CE14891-E184-10F7-FD16-F6A13911E86F}"/>
          </ac:spMkLst>
        </pc:spChg>
        <pc:spChg chg="mod">
          <ac:chgData name="Anthony Pagare" userId="88cb4f47-1718-4b83-b7e3-9315deb978b9" providerId="ADAL" clId="{ABFFE77B-21BA-47E0-BCF9-1DD6BB39FF18}" dt="2024-07-02T06:54:11.933" v="89" actId="1035"/>
          <ac:spMkLst>
            <pc:docMk/>
            <pc:sldMk cId="3161062624" sldId="274"/>
            <ac:spMk id="19" creationId="{00283EDE-74F2-A44F-274D-BAE1C3B160DE}"/>
          </ac:spMkLst>
        </pc:spChg>
        <pc:picChg chg="del">
          <ac:chgData name="Anthony Pagare" userId="88cb4f47-1718-4b83-b7e3-9315deb978b9" providerId="ADAL" clId="{ABFFE77B-21BA-47E0-BCF9-1DD6BB39FF18}" dt="2024-07-02T06:56:41.831" v="101" actId="478"/>
          <ac:picMkLst>
            <pc:docMk/>
            <pc:sldMk cId="3161062624" sldId="274"/>
            <ac:picMk id="3" creationId="{014F5FAB-DD2C-FD5B-CF06-BF1A746623F3}"/>
          </ac:picMkLst>
        </pc:picChg>
        <pc:picChg chg="add mod">
          <ac:chgData name="Anthony Pagare" userId="88cb4f47-1718-4b83-b7e3-9315deb978b9" providerId="ADAL" clId="{ABFFE77B-21BA-47E0-BCF9-1DD6BB39FF18}" dt="2024-07-02T06:56:40.064" v="100" actId="732"/>
          <ac:picMkLst>
            <pc:docMk/>
            <pc:sldMk cId="3161062624" sldId="274"/>
            <ac:picMk id="8" creationId="{E41EEF9A-2C30-D52D-0C8C-4637A1136A03}"/>
          </ac:picMkLst>
        </pc:picChg>
        <pc:picChg chg="del mod">
          <ac:chgData name="Anthony Pagare" userId="88cb4f47-1718-4b83-b7e3-9315deb978b9" providerId="ADAL" clId="{ABFFE77B-21BA-47E0-BCF9-1DD6BB39FF18}" dt="2024-07-02T06:53:13.230" v="73" actId="478"/>
          <ac:picMkLst>
            <pc:docMk/>
            <pc:sldMk cId="3161062624" sldId="274"/>
            <ac:picMk id="20" creationId="{44D3C3EF-9273-01B2-459F-B766B9450598}"/>
          </ac:picMkLst>
        </pc:picChg>
        <pc:picChg chg="del mod">
          <ac:chgData name="Anthony Pagare" userId="88cb4f47-1718-4b83-b7e3-9315deb978b9" providerId="ADAL" clId="{ABFFE77B-21BA-47E0-BCF9-1DD6BB39FF18}" dt="2024-07-02T06:53:13.230" v="73" actId="478"/>
          <ac:picMkLst>
            <pc:docMk/>
            <pc:sldMk cId="3161062624" sldId="274"/>
            <ac:picMk id="23" creationId="{CEE35E3F-05B1-DD91-B78D-2699DA2BAD89}"/>
          </ac:picMkLst>
        </pc:picChg>
        <pc:picChg chg="mod">
          <ac:chgData name="Anthony Pagare" userId="88cb4f47-1718-4b83-b7e3-9315deb978b9" providerId="ADAL" clId="{ABFFE77B-21BA-47E0-BCF9-1DD6BB39FF18}" dt="2024-07-02T06:52:23.062" v="63" actId="1076"/>
          <ac:picMkLst>
            <pc:docMk/>
            <pc:sldMk cId="3161062624" sldId="274"/>
            <ac:picMk id="1026" creationId="{A76AC0F5-C43D-FD92-E1C6-31ED1CD8956D}"/>
          </ac:picMkLst>
        </pc:picChg>
        <pc:picChg chg="mod">
          <ac:chgData name="Anthony Pagare" userId="88cb4f47-1718-4b83-b7e3-9315deb978b9" providerId="ADAL" clId="{ABFFE77B-21BA-47E0-BCF9-1DD6BB39FF18}" dt="2024-07-02T06:53:00.170" v="70" actId="1076"/>
          <ac:picMkLst>
            <pc:docMk/>
            <pc:sldMk cId="3161062624" sldId="274"/>
            <ac:picMk id="1028" creationId="{53F2EDA7-3B49-1437-6ACB-A5C13FB6AB78}"/>
          </ac:picMkLst>
        </pc:picChg>
        <pc:picChg chg="mod">
          <ac:chgData name="Anthony Pagare" userId="88cb4f47-1718-4b83-b7e3-9315deb978b9" providerId="ADAL" clId="{ABFFE77B-21BA-47E0-BCF9-1DD6BB39FF18}" dt="2024-07-02T06:54:11.933" v="89" actId="1035"/>
          <ac:picMkLst>
            <pc:docMk/>
            <pc:sldMk cId="3161062624" sldId="274"/>
            <ac:picMk id="1030" creationId="{13B2F42D-D501-AF45-4AD2-62EE6FB688A8}"/>
          </ac:picMkLst>
        </pc:picChg>
      </pc:sldChg>
      <pc:sldChg chg="addSp delSp modSp add mod delAnim">
        <pc:chgData name="Anthony Pagare" userId="88cb4f47-1718-4b83-b7e3-9315deb978b9" providerId="ADAL" clId="{ABFFE77B-21BA-47E0-BCF9-1DD6BB39FF18}" dt="2024-07-02T07:14:30.338" v="221" actId="1036"/>
        <pc:sldMkLst>
          <pc:docMk/>
          <pc:sldMk cId="409602535" sldId="275"/>
        </pc:sldMkLst>
        <pc:spChg chg="mod">
          <ac:chgData name="Anthony Pagare" userId="88cb4f47-1718-4b83-b7e3-9315deb978b9" providerId="ADAL" clId="{ABFFE77B-21BA-47E0-BCF9-1DD6BB39FF18}" dt="2024-07-02T06:58:01.517" v="110" actId="27636"/>
          <ac:spMkLst>
            <pc:docMk/>
            <pc:sldMk cId="409602535" sldId="275"/>
            <ac:spMk id="2" creationId="{629BAB5B-559E-711A-CE01-B2EB9385D568}"/>
          </ac:spMkLst>
        </pc:spChg>
        <pc:spChg chg="mod">
          <ac:chgData name="Anthony Pagare" userId="88cb4f47-1718-4b83-b7e3-9315deb978b9" providerId="ADAL" clId="{ABFFE77B-21BA-47E0-BCF9-1DD6BB39FF18}" dt="2024-07-02T07:02:45.309" v="119" actId="207"/>
          <ac:spMkLst>
            <pc:docMk/>
            <pc:sldMk cId="409602535" sldId="275"/>
            <ac:spMk id="4" creationId="{232139D3-BD07-AB43-09A6-B34CA3C29E19}"/>
          </ac:spMkLst>
        </pc:spChg>
        <pc:spChg chg="mod">
          <ac:chgData name="Anthony Pagare" userId="88cb4f47-1718-4b83-b7e3-9315deb978b9" providerId="ADAL" clId="{ABFFE77B-21BA-47E0-BCF9-1DD6BB39FF18}" dt="2024-07-02T07:02:45.309" v="119" actId="207"/>
          <ac:spMkLst>
            <pc:docMk/>
            <pc:sldMk cId="409602535" sldId="275"/>
            <ac:spMk id="5" creationId="{195EA232-971A-73C6-E208-CEF59D9E61FB}"/>
          </ac:spMkLst>
        </pc:spChg>
        <pc:spChg chg="mod">
          <ac:chgData name="Anthony Pagare" userId="88cb4f47-1718-4b83-b7e3-9315deb978b9" providerId="ADAL" clId="{ABFFE77B-21BA-47E0-BCF9-1DD6BB39FF18}" dt="2024-07-02T07:02:45.309" v="119" actId="207"/>
          <ac:spMkLst>
            <pc:docMk/>
            <pc:sldMk cId="409602535" sldId="275"/>
            <ac:spMk id="6" creationId="{2BA78CE6-534A-9C7A-00D7-8D5868D6200C}"/>
          </ac:spMkLst>
        </pc:spChg>
        <pc:spChg chg="mod">
          <ac:chgData name="Anthony Pagare" userId="88cb4f47-1718-4b83-b7e3-9315deb978b9" providerId="ADAL" clId="{ABFFE77B-21BA-47E0-BCF9-1DD6BB39FF18}" dt="2024-07-02T07:02:45.309" v="119" actId="207"/>
          <ac:spMkLst>
            <pc:docMk/>
            <pc:sldMk cId="409602535" sldId="275"/>
            <ac:spMk id="7" creationId="{E933D1EB-5799-7DC7-7D09-15235DAAFF11}"/>
          </ac:spMkLst>
        </pc:spChg>
        <pc:spChg chg="add mod">
          <ac:chgData name="Anthony Pagare" userId="88cb4f47-1718-4b83-b7e3-9315deb978b9" providerId="ADAL" clId="{ABFFE77B-21BA-47E0-BCF9-1DD6BB39FF18}" dt="2024-07-02T07:13:12.467" v="185" actId="208"/>
          <ac:spMkLst>
            <pc:docMk/>
            <pc:sldMk cId="409602535" sldId="275"/>
            <ac:spMk id="8" creationId="{C7F8144E-C9AC-F764-CE3F-5823E570B294}"/>
          </ac:spMkLst>
        </pc:spChg>
        <pc:spChg chg="add mod">
          <ac:chgData name="Anthony Pagare" userId="88cb4f47-1718-4b83-b7e3-9315deb978b9" providerId="ADAL" clId="{ABFFE77B-21BA-47E0-BCF9-1DD6BB39FF18}" dt="2024-07-02T07:13:12.467" v="185" actId="208"/>
          <ac:spMkLst>
            <pc:docMk/>
            <pc:sldMk cId="409602535" sldId="275"/>
            <ac:spMk id="9" creationId="{1F0FFEC2-D7C8-C034-F201-D8A8EB5A14A9}"/>
          </ac:spMkLst>
        </pc:spChg>
        <pc:spChg chg="add mod">
          <ac:chgData name="Anthony Pagare" userId="88cb4f47-1718-4b83-b7e3-9315deb978b9" providerId="ADAL" clId="{ABFFE77B-21BA-47E0-BCF9-1DD6BB39FF18}" dt="2024-07-02T07:13:12.467" v="185" actId="208"/>
          <ac:spMkLst>
            <pc:docMk/>
            <pc:sldMk cId="409602535" sldId="275"/>
            <ac:spMk id="10" creationId="{FC677DCE-F1D9-F216-ED25-D38C85B27B56}"/>
          </ac:spMkLst>
        </pc:spChg>
        <pc:spChg chg="mod">
          <ac:chgData name="Anthony Pagare" userId="88cb4f47-1718-4b83-b7e3-9315deb978b9" providerId="ADAL" clId="{ABFFE77B-21BA-47E0-BCF9-1DD6BB39FF18}" dt="2024-07-02T07:13:06.771" v="184" actId="208"/>
          <ac:spMkLst>
            <pc:docMk/>
            <pc:sldMk cId="409602535" sldId="275"/>
            <ac:spMk id="12" creationId="{E5526C4E-FFA5-CD2E-8B08-EE2839823F3E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13" creationId="{81A9938F-0995-E82B-993B-E713B05D41B8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14" creationId="{CE29D2BB-60A0-6FCF-189F-30643EBF3B05}"/>
          </ac:spMkLst>
        </pc:spChg>
        <pc:spChg chg="mod">
          <ac:chgData name="Anthony Pagare" userId="88cb4f47-1718-4b83-b7e3-9315deb978b9" providerId="ADAL" clId="{ABFFE77B-21BA-47E0-BCF9-1DD6BB39FF18}" dt="2024-07-02T07:13:06.771" v="184" actId="208"/>
          <ac:spMkLst>
            <pc:docMk/>
            <pc:sldMk cId="409602535" sldId="275"/>
            <ac:spMk id="15" creationId="{B54B6122-F743-8325-E026-FABD1C5D0C42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16" creationId="{DFFE19E2-017D-B2E3-1E26-D70212AC9055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17" creationId="{CBCFE102-8B00-A278-994D-F71A920662A2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18" creationId="{F09D649C-E004-B539-D8AB-A70A38B5C79F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19" creationId="{B81F0D9C-F438-FEC3-8E83-64B706A4A930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20" creationId="{BB0176C1-D53C-FB10-DE6A-993E2C0415C0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21" creationId="{3B58CC83-1DFD-756D-87FB-B9F4434C9F5E}"/>
          </ac:spMkLst>
        </pc:spChg>
        <pc:spChg chg="mod">
          <ac:chgData name="Anthony Pagare" userId="88cb4f47-1718-4b83-b7e3-9315deb978b9" providerId="ADAL" clId="{ABFFE77B-21BA-47E0-BCF9-1DD6BB39FF18}" dt="2024-07-02T07:13:06.771" v="184" actId="208"/>
          <ac:spMkLst>
            <pc:docMk/>
            <pc:sldMk cId="409602535" sldId="275"/>
            <ac:spMk id="22" creationId="{FF8F3724-B095-A7E4-DCB4-A4B889058077}"/>
          </ac:spMkLst>
        </pc:spChg>
        <pc:spChg chg="mod">
          <ac:chgData name="Anthony Pagare" userId="88cb4f47-1718-4b83-b7e3-9315deb978b9" providerId="ADAL" clId="{ABFFE77B-21BA-47E0-BCF9-1DD6BB39FF18}" dt="2024-07-02T07:13:06.771" v="184" actId="208"/>
          <ac:spMkLst>
            <pc:docMk/>
            <pc:sldMk cId="409602535" sldId="275"/>
            <ac:spMk id="24" creationId="{F40BB0D7-FB93-42D3-B8A5-EC9C20B3158D}"/>
          </ac:spMkLst>
        </pc:spChg>
        <pc:spChg chg="add mod">
          <ac:chgData name="Anthony Pagare" userId="88cb4f47-1718-4b83-b7e3-9315deb978b9" providerId="ADAL" clId="{ABFFE77B-21BA-47E0-BCF9-1DD6BB39FF18}" dt="2024-07-02T07:13:12.467" v="185" actId="208"/>
          <ac:spMkLst>
            <pc:docMk/>
            <pc:sldMk cId="409602535" sldId="275"/>
            <ac:spMk id="25" creationId="{D683DC4C-F1BB-B0CB-D72F-BBF3166977DE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35" creationId="{8736BFAD-C85D-8063-F3FC-77E6313CC85E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36" creationId="{8375BFE3-8BB7-B03B-87DE-71B2DB3E1EF8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37" creationId="{11C3781A-A2C6-6495-10F7-0A5677940900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38" creationId="{7042FDEE-2AB9-98C9-1A41-4F42FA58867F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39" creationId="{12F3E15C-E553-84D7-2999-A4D2D9BF0698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40" creationId="{5D4639BC-CBA6-640B-6DF4-5ACA46FEFF66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41" creationId="{B779E6BA-61D2-84EC-EE9F-8F2C1E39E903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42" creationId="{68265BB2-77B9-E565-1CEA-244E6D2724BE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43" creationId="{0834A26B-3691-5760-A664-E5B1CCD95BD3}"/>
          </ac:spMkLst>
        </pc:spChg>
        <pc:spChg chg="add mod">
          <ac:chgData name="Anthony Pagare" userId="88cb4f47-1718-4b83-b7e3-9315deb978b9" providerId="ADAL" clId="{ABFFE77B-21BA-47E0-BCF9-1DD6BB39FF18}" dt="2024-07-02T07:13:12.467" v="185" actId="208"/>
          <ac:spMkLst>
            <pc:docMk/>
            <pc:sldMk cId="409602535" sldId="275"/>
            <ac:spMk id="54" creationId="{CF479933-C2FB-3E7F-ED41-EBEBDC496FB8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56" creationId="{005D4257-ACB3-1B05-A997-09D0E6CF1870}"/>
          </ac:spMkLst>
        </pc:spChg>
        <pc:spChg chg="add mod">
          <ac:chgData name="Anthony Pagare" userId="88cb4f47-1718-4b83-b7e3-9315deb978b9" providerId="ADAL" clId="{ABFFE77B-21BA-47E0-BCF9-1DD6BB39FF18}" dt="2024-07-02T07:13:12.467" v="185" actId="208"/>
          <ac:spMkLst>
            <pc:docMk/>
            <pc:sldMk cId="409602535" sldId="275"/>
            <ac:spMk id="57" creationId="{25261AC8-BD97-F905-33BE-AF5F6A47EC66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58" creationId="{81DF84B5-9978-5286-95FC-4F5E7214B31F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59" creationId="{946D9AEF-B26F-4BB3-E69D-4C0AAA0E1A44}"/>
          </ac:spMkLst>
        </pc:spChg>
        <pc:spChg chg="add mod">
          <ac:chgData name="Anthony Pagare" userId="88cb4f47-1718-4b83-b7e3-9315deb978b9" providerId="ADAL" clId="{ABFFE77B-21BA-47E0-BCF9-1DD6BB39FF18}" dt="2024-07-02T07:13:12.467" v="185" actId="208"/>
          <ac:spMkLst>
            <pc:docMk/>
            <pc:sldMk cId="409602535" sldId="275"/>
            <ac:spMk id="60" creationId="{9B3FAC8E-1587-7F83-F871-6F1A3EAB8229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61" creationId="{EF6BE680-93E0-4623-69B5-B06013C09340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62" creationId="{67D6A21E-2F30-4D6F-41D7-1D9740B36B44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63" creationId="{EC285077-949E-29A8-F6DA-07C0FAB1C233}"/>
          </ac:spMkLst>
        </pc:spChg>
        <pc:spChg chg="del">
          <ac:chgData name="Anthony Pagare" userId="88cb4f47-1718-4b83-b7e3-9315deb978b9" providerId="ADAL" clId="{ABFFE77B-21BA-47E0-BCF9-1DD6BB39FF18}" dt="2024-07-02T06:58:03.868" v="111" actId="478"/>
          <ac:spMkLst>
            <pc:docMk/>
            <pc:sldMk cId="409602535" sldId="275"/>
            <ac:spMk id="64" creationId="{78E567D1-50B3-8FF1-95CB-1962A1B131DE}"/>
          </ac:spMkLst>
        </pc:spChg>
        <pc:spChg chg="add mod">
          <ac:chgData name="Anthony Pagare" userId="88cb4f47-1718-4b83-b7e3-9315deb978b9" providerId="ADAL" clId="{ABFFE77B-21BA-47E0-BCF9-1DD6BB39FF18}" dt="2024-07-02T07:13:26.243" v="187" actId="207"/>
          <ac:spMkLst>
            <pc:docMk/>
            <pc:sldMk cId="409602535" sldId="275"/>
            <ac:spMk id="65" creationId="{01EC6747-E43F-7973-5596-0852DC03D85F}"/>
          </ac:spMkLst>
        </pc:spChg>
        <pc:spChg chg="add mod">
          <ac:chgData name="Anthony Pagare" userId="88cb4f47-1718-4b83-b7e3-9315deb978b9" providerId="ADAL" clId="{ABFFE77B-21BA-47E0-BCF9-1DD6BB39FF18}" dt="2024-07-02T07:14:24.862" v="216" actId="14100"/>
          <ac:spMkLst>
            <pc:docMk/>
            <pc:sldMk cId="409602535" sldId="275"/>
            <ac:spMk id="66" creationId="{0DD085EF-8F62-15D7-A46E-8E81A21F278E}"/>
          </ac:spMkLst>
        </pc:spChg>
        <pc:spChg chg="add mod">
          <ac:chgData name="Anthony Pagare" userId="88cb4f47-1718-4b83-b7e3-9315deb978b9" providerId="ADAL" clId="{ABFFE77B-21BA-47E0-BCF9-1DD6BB39FF18}" dt="2024-07-02T07:05:06.121" v="179" actId="404"/>
          <ac:spMkLst>
            <pc:docMk/>
            <pc:sldMk cId="409602535" sldId="275"/>
            <ac:spMk id="67" creationId="{1AFD84D9-126C-A40D-8FB8-DCA58B0BA09B}"/>
          </ac:spMkLst>
        </pc:spChg>
        <pc:spChg chg="add mod">
          <ac:chgData name="Anthony Pagare" userId="88cb4f47-1718-4b83-b7e3-9315deb978b9" providerId="ADAL" clId="{ABFFE77B-21BA-47E0-BCF9-1DD6BB39FF18}" dt="2024-07-02T07:14:12.238" v="208" actId="1035"/>
          <ac:spMkLst>
            <pc:docMk/>
            <pc:sldMk cId="409602535" sldId="275"/>
            <ac:spMk id="68" creationId="{79AB503D-3EAB-1B99-46FC-EC9132998E77}"/>
          </ac:spMkLst>
        </pc:spChg>
        <pc:spChg chg="add mod">
          <ac:chgData name="Anthony Pagare" userId="88cb4f47-1718-4b83-b7e3-9315deb978b9" providerId="ADAL" clId="{ABFFE77B-21BA-47E0-BCF9-1DD6BB39FF18}" dt="2024-07-02T07:14:12.238" v="208" actId="1035"/>
          <ac:spMkLst>
            <pc:docMk/>
            <pc:sldMk cId="409602535" sldId="275"/>
            <ac:spMk id="69" creationId="{58581029-5289-16DD-6203-868A10C5A6BA}"/>
          </ac:spMkLst>
        </pc:spChg>
        <pc:spChg chg="add mod">
          <ac:chgData name="Anthony Pagare" userId="88cb4f47-1718-4b83-b7e3-9315deb978b9" providerId="ADAL" clId="{ABFFE77B-21BA-47E0-BCF9-1DD6BB39FF18}" dt="2024-07-02T07:14:12.238" v="208" actId="1035"/>
          <ac:spMkLst>
            <pc:docMk/>
            <pc:sldMk cId="409602535" sldId="275"/>
            <ac:spMk id="70" creationId="{8226BDBE-4332-934C-D654-2B2D799A01FB}"/>
          </ac:spMkLst>
        </pc:spChg>
        <pc:spChg chg="add mod">
          <ac:chgData name="Anthony Pagare" userId="88cb4f47-1718-4b83-b7e3-9315deb978b9" providerId="ADAL" clId="{ABFFE77B-21BA-47E0-BCF9-1DD6BB39FF18}" dt="2024-07-02T07:14:12.238" v="208" actId="1035"/>
          <ac:spMkLst>
            <pc:docMk/>
            <pc:sldMk cId="409602535" sldId="275"/>
            <ac:spMk id="71" creationId="{1955D18E-A6A3-3954-8EEE-A5E40C535D18}"/>
          </ac:spMkLst>
        </pc:spChg>
        <pc:spChg chg="add mod">
          <ac:chgData name="Anthony Pagare" userId="88cb4f47-1718-4b83-b7e3-9315deb978b9" providerId="ADAL" clId="{ABFFE77B-21BA-47E0-BCF9-1DD6BB39FF18}" dt="2024-07-02T07:13:37.868" v="190" actId="1036"/>
          <ac:spMkLst>
            <pc:docMk/>
            <pc:sldMk cId="409602535" sldId="275"/>
            <ac:spMk id="75" creationId="{754B2D51-0C59-1984-7EBF-3CE5043DC31B}"/>
          </ac:spMkLst>
        </pc:spChg>
        <pc:spChg chg="mod">
          <ac:chgData name="Anthony Pagare" userId="88cb4f47-1718-4b83-b7e3-9315deb978b9" providerId="ADAL" clId="{ABFFE77B-21BA-47E0-BCF9-1DD6BB39FF18}" dt="2024-07-02T07:04:03.008" v="151" actId="207"/>
          <ac:spMkLst>
            <pc:docMk/>
            <pc:sldMk cId="409602535" sldId="275"/>
            <ac:spMk id="81" creationId="{EB0CAD49-2571-088B-F827-C09C5C1E09ED}"/>
          </ac:spMkLst>
        </pc:spChg>
        <pc:spChg chg="mod">
          <ac:chgData name="Anthony Pagare" userId="88cb4f47-1718-4b83-b7e3-9315deb978b9" providerId="ADAL" clId="{ABFFE77B-21BA-47E0-BCF9-1DD6BB39FF18}" dt="2024-07-02T07:02:35.641" v="117" actId="1036"/>
          <ac:spMkLst>
            <pc:docMk/>
            <pc:sldMk cId="409602535" sldId="275"/>
            <ac:spMk id="82" creationId="{856194B3-711C-7911-3312-F5770D48732B}"/>
          </ac:spMkLst>
        </pc:spChg>
        <pc:spChg chg="mod">
          <ac:chgData name="Anthony Pagare" userId="88cb4f47-1718-4b83-b7e3-9315deb978b9" providerId="ADAL" clId="{ABFFE77B-21BA-47E0-BCF9-1DD6BB39FF18}" dt="2024-07-02T07:03:57.192" v="143" actId="207"/>
          <ac:spMkLst>
            <pc:docMk/>
            <pc:sldMk cId="409602535" sldId="275"/>
            <ac:spMk id="84" creationId="{F8439924-A36F-0867-B304-87451811CB0E}"/>
          </ac:spMkLst>
        </pc:spChg>
        <pc:spChg chg="mod">
          <ac:chgData name="Anthony Pagare" userId="88cb4f47-1718-4b83-b7e3-9315deb978b9" providerId="ADAL" clId="{ABFFE77B-21BA-47E0-BCF9-1DD6BB39FF18}" dt="2024-07-02T07:02:35.641" v="117" actId="1036"/>
          <ac:spMkLst>
            <pc:docMk/>
            <pc:sldMk cId="409602535" sldId="275"/>
            <ac:spMk id="85" creationId="{95489D5E-F990-F579-BC7B-F4E379B5D057}"/>
          </ac:spMkLst>
        </pc:spChg>
        <pc:spChg chg="mod">
          <ac:chgData name="Anthony Pagare" userId="88cb4f47-1718-4b83-b7e3-9315deb978b9" providerId="ADAL" clId="{ABFFE77B-21BA-47E0-BCF9-1DD6BB39FF18}" dt="2024-07-02T07:04:00.769" v="147" actId="207"/>
          <ac:spMkLst>
            <pc:docMk/>
            <pc:sldMk cId="409602535" sldId="275"/>
            <ac:spMk id="87" creationId="{83E12804-7382-3F63-4546-C5F263D98119}"/>
          </ac:spMkLst>
        </pc:spChg>
        <pc:spChg chg="mod">
          <ac:chgData name="Anthony Pagare" userId="88cb4f47-1718-4b83-b7e3-9315deb978b9" providerId="ADAL" clId="{ABFFE77B-21BA-47E0-BCF9-1DD6BB39FF18}" dt="2024-07-02T07:02:35.641" v="117" actId="1036"/>
          <ac:spMkLst>
            <pc:docMk/>
            <pc:sldMk cId="409602535" sldId="275"/>
            <ac:spMk id="88" creationId="{B72CB82E-415B-D673-A0FD-2B746162DEF3}"/>
          </ac:spMkLst>
        </pc:spChg>
        <pc:spChg chg="add mod">
          <ac:chgData name="Anthony Pagare" userId="88cb4f47-1718-4b83-b7e3-9315deb978b9" providerId="ADAL" clId="{ABFFE77B-21BA-47E0-BCF9-1DD6BB39FF18}" dt="2024-07-02T07:02:38.978" v="118" actId="2711"/>
          <ac:spMkLst>
            <pc:docMk/>
            <pc:sldMk cId="409602535" sldId="275"/>
            <ac:spMk id="89" creationId="{4B6B6E26-AEC7-A6BB-8509-57AF2CF5AE3A}"/>
          </ac:spMkLst>
        </pc:spChg>
        <pc:spChg chg="add mod">
          <ac:chgData name="Anthony Pagare" userId="88cb4f47-1718-4b83-b7e3-9315deb978b9" providerId="ADAL" clId="{ABFFE77B-21BA-47E0-BCF9-1DD6BB39FF18}" dt="2024-07-02T07:02:38.978" v="118" actId="2711"/>
          <ac:spMkLst>
            <pc:docMk/>
            <pc:sldMk cId="409602535" sldId="275"/>
            <ac:spMk id="90" creationId="{76E962D8-E373-3BC4-084D-A05001E76CAD}"/>
          </ac:spMkLst>
        </pc:spChg>
        <pc:spChg chg="add mod">
          <ac:chgData name="Anthony Pagare" userId="88cb4f47-1718-4b83-b7e3-9315deb978b9" providerId="ADAL" clId="{ABFFE77B-21BA-47E0-BCF9-1DD6BB39FF18}" dt="2024-07-02T07:02:38.978" v="118" actId="2711"/>
          <ac:spMkLst>
            <pc:docMk/>
            <pc:sldMk cId="409602535" sldId="275"/>
            <ac:spMk id="91" creationId="{FEBAD878-70D8-AEE2-C15F-C5E44C7904BB}"/>
          </ac:spMkLst>
        </pc:spChg>
        <pc:spChg chg="add mod">
          <ac:chgData name="Anthony Pagare" userId="88cb4f47-1718-4b83-b7e3-9315deb978b9" providerId="ADAL" clId="{ABFFE77B-21BA-47E0-BCF9-1DD6BB39FF18}" dt="2024-07-02T07:02:38.978" v="118" actId="2711"/>
          <ac:spMkLst>
            <pc:docMk/>
            <pc:sldMk cId="409602535" sldId="275"/>
            <ac:spMk id="92" creationId="{F8DDE0C3-74AE-4EF2-8E9F-C7833EB409AE}"/>
          </ac:spMkLst>
        </pc:spChg>
        <pc:spChg chg="add mod">
          <ac:chgData name="Anthony Pagare" userId="88cb4f47-1718-4b83-b7e3-9315deb978b9" providerId="ADAL" clId="{ABFFE77B-21BA-47E0-BCF9-1DD6BB39FF18}" dt="2024-07-02T07:02:38.978" v="118" actId="2711"/>
          <ac:spMkLst>
            <pc:docMk/>
            <pc:sldMk cId="409602535" sldId="275"/>
            <ac:spMk id="93" creationId="{4CEE6058-24FA-DAAF-E4FA-6CEE456964B4}"/>
          </ac:spMkLst>
        </pc:spChg>
        <pc:spChg chg="add mod">
          <ac:chgData name="Anthony Pagare" userId="88cb4f47-1718-4b83-b7e3-9315deb978b9" providerId="ADAL" clId="{ABFFE77B-21BA-47E0-BCF9-1DD6BB39FF18}" dt="2024-07-02T07:12:46.076" v="181" actId="692"/>
          <ac:spMkLst>
            <pc:docMk/>
            <pc:sldMk cId="409602535" sldId="275"/>
            <ac:spMk id="94" creationId="{C0357A42-ED4D-A25C-3260-F7F81F57E2A9}"/>
          </ac:spMkLst>
        </pc:spChg>
        <pc:spChg chg="add mod">
          <ac:chgData name="Anthony Pagare" userId="88cb4f47-1718-4b83-b7e3-9315deb978b9" providerId="ADAL" clId="{ABFFE77B-21BA-47E0-BCF9-1DD6BB39FF18}" dt="2024-07-02T07:12:49.245" v="182" actId="692"/>
          <ac:spMkLst>
            <pc:docMk/>
            <pc:sldMk cId="409602535" sldId="275"/>
            <ac:spMk id="95" creationId="{99C7298A-0F09-F204-EB0C-FB7BA9344A57}"/>
          </ac:spMkLst>
        </pc:spChg>
        <pc:spChg chg="add mod">
          <ac:chgData name="Anthony Pagare" userId="88cb4f47-1718-4b83-b7e3-9315deb978b9" providerId="ADAL" clId="{ABFFE77B-21BA-47E0-BCF9-1DD6BB39FF18}" dt="2024-07-02T07:03:35.185" v="136" actId="113"/>
          <ac:spMkLst>
            <pc:docMk/>
            <pc:sldMk cId="409602535" sldId="275"/>
            <ac:spMk id="96" creationId="{49E3E62F-93B8-3BCA-40A7-8DF3DAF1B0BA}"/>
          </ac:spMkLst>
        </pc:spChg>
        <pc:spChg chg="add mod">
          <ac:chgData name="Anthony Pagare" userId="88cb4f47-1718-4b83-b7e3-9315deb978b9" providerId="ADAL" clId="{ABFFE77B-21BA-47E0-BCF9-1DD6BB39FF18}" dt="2024-07-02T07:03:35.185" v="136" actId="113"/>
          <ac:spMkLst>
            <pc:docMk/>
            <pc:sldMk cId="409602535" sldId="275"/>
            <ac:spMk id="97" creationId="{39797CD9-6968-C5BF-AE00-E7CDDA403440}"/>
          </ac:spMkLst>
        </pc:spChg>
        <pc:spChg chg="add mod">
          <ac:chgData name="Anthony Pagare" userId="88cb4f47-1718-4b83-b7e3-9315deb978b9" providerId="ADAL" clId="{ABFFE77B-21BA-47E0-BCF9-1DD6BB39FF18}" dt="2024-07-02T07:14:30.338" v="221" actId="1036"/>
          <ac:spMkLst>
            <pc:docMk/>
            <pc:sldMk cId="409602535" sldId="275"/>
            <ac:spMk id="98" creationId="{D88C929F-264F-4740-879E-5B631DCB7E69}"/>
          </ac:spMkLst>
        </pc:spChg>
        <pc:spChg chg="add mod">
          <ac:chgData name="Anthony Pagare" userId="88cb4f47-1718-4b83-b7e3-9315deb978b9" providerId="ADAL" clId="{ABFFE77B-21BA-47E0-BCF9-1DD6BB39FF18}" dt="2024-07-02T07:14:30.338" v="221" actId="1036"/>
          <ac:spMkLst>
            <pc:docMk/>
            <pc:sldMk cId="409602535" sldId="275"/>
            <ac:spMk id="99" creationId="{496613FA-CD73-9B90-58D8-81B6A41E3B6B}"/>
          </ac:spMkLst>
        </pc:spChg>
        <pc:spChg chg="add mod">
          <ac:chgData name="Anthony Pagare" userId="88cb4f47-1718-4b83-b7e3-9315deb978b9" providerId="ADAL" clId="{ABFFE77B-21BA-47E0-BCF9-1DD6BB39FF18}" dt="2024-07-02T07:14:30.338" v="221" actId="1036"/>
          <ac:spMkLst>
            <pc:docMk/>
            <pc:sldMk cId="409602535" sldId="275"/>
            <ac:spMk id="100" creationId="{8855C54E-967C-D3C0-AE70-0876A0633814}"/>
          </ac:spMkLst>
        </pc:spChg>
        <pc:spChg chg="add mod">
          <ac:chgData name="Anthony Pagare" userId="88cb4f47-1718-4b83-b7e3-9315deb978b9" providerId="ADAL" clId="{ABFFE77B-21BA-47E0-BCF9-1DD6BB39FF18}" dt="2024-07-02T07:14:30.338" v="221" actId="1036"/>
          <ac:spMkLst>
            <pc:docMk/>
            <pc:sldMk cId="409602535" sldId="275"/>
            <ac:spMk id="101" creationId="{8DE38956-9D90-1E9A-BCBC-EC31E63D54E1}"/>
          </ac:spMkLst>
        </pc:spChg>
        <pc:spChg chg="add mod">
          <ac:chgData name="Anthony Pagare" userId="88cb4f47-1718-4b83-b7e3-9315deb978b9" providerId="ADAL" clId="{ABFFE77B-21BA-47E0-BCF9-1DD6BB39FF18}" dt="2024-07-02T07:14:30.338" v="221" actId="1036"/>
          <ac:spMkLst>
            <pc:docMk/>
            <pc:sldMk cId="409602535" sldId="275"/>
            <ac:spMk id="102" creationId="{06ABC0E3-7789-1C4A-0131-EFF83D47DEB7}"/>
          </ac:spMkLst>
        </pc:spChg>
        <pc:spChg chg="add mod">
          <ac:chgData name="Anthony Pagare" userId="88cb4f47-1718-4b83-b7e3-9315deb978b9" providerId="ADAL" clId="{ABFFE77B-21BA-47E0-BCF9-1DD6BB39FF18}" dt="2024-07-02T07:14:30.338" v="221" actId="1036"/>
          <ac:spMkLst>
            <pc:docMk/>
            <pc:sldMk cId="409602535" sldId="275"/>
            <ac:spMk id="103" creationId="{38752C34-FD67-998D-95FF-2396ED6A35F0}"/>
          </ac:spMkLst>
        </pc:spChg>
        <pc:spChg chg="add mod">
          <ac:chgData name="Anthony Pagare" userId="88cb4f47-1718-4b83-b7e3-9315deb978b9" providerId="ADAL" clId="{ABFFE77B-21BA-47E0-BCF9-1DD6BB39FF18}" dt="2024-07-02T07:14:30.338" v="221" actId="1036"/>
          <ac:spMkLst>
            <pc:docMk/>
            <pc:sldMk cId="409602535" sldId="275"/>
            <ac:spMk id="108" creationId="{DC67A312-E7F6-6F6F-4057-692696786150}"/>
          </ac:spMkLst>
        </pc:spChg>
        <pc:grpChg chg="add mod">
          <ac:chgData name="Anthony Pagare" userId="88cb4f47-1718-4b83-b7e3-9315deb978b9" providerId="ADAL" clId="{ABFFE77B-21BA-47E0-BCF9-1DD6BB39FF18}" dt="2024-07-02T07:02:38.978" v="118" actId="2711"/>
          <ac:grpSpMkLst>
            <pc:docMk/>
            <pc:sldMk cId="409602535" sldId="275"/>
            <ac:grpSpMk id="3" creationId="{E399979B-AFF6-1314-C247-480D7D814655}"/>
          </ac:grpSpMkLst>
        </pc:grpChg>
        <pc:grpChg chg="add mod">
          <ac:chgData name="Anthony Pagare" userId="88cb4f47-1718-4b83-b7e3-9315deb978b9" providerId="ADAL" clId="{ABFFE77B-21BA-47E0-BCF9-1DD6BB39FF18}" dt="2024-07-02T07:02:38.978" v="118" actId="2711"/>
          <ac:grpSpMkLst>
            <pc:docMk/>
            <pc:sldMk cId="409602535" sldId="275"/>
            <ac:grpSpMk id="11" creationId="{FAC15FCD-A38A-F886-27CE-B0EF76EDA981}"/>
          </ac:grpSpMkLst>
        </pc:grpChg>
        <pc:grpChg chg="del">
          <ac:chgData name="Anthony Pagare" userId="88cb4f47-1718-4b83-b7e3-9315deb978b9" providerId="ADAL" clId="{ABFFE77B-21BA-47E0-BCF9-1DD6BB39FF18}" dt="2024-07-02T06:58:03.868" v="111" actId="478"/>
          <ac:grpSpMkLst>
            <pc:docMk/>
            <pc:sldMk cId="409602535" sldId="275"/>
            <ac:grpSpMk id="23" creationId="{7A8AEE81-A9B7-2789-3AAD-DA022B4EE348}"/>
          </ac:grpSpMkLst>
        </pc:grpChg>
        <pc:grpChg chg="del">
          <ac:chgData name="Anthony Pagare" userId="88cb4f47-1718-4b83-b7e3-9315deb978b9" providerId="ADAL" clId="{ABFFE77B-21BA-47E0-BCF9-1DD6BB39FF18}" dt="2024-07-02T06:58:03.868" v="111" actId="478"/>
          <ac:grpSpMkLst>
            <pc:docMk/>
            <pc:sldMk cId="409602535" sldId="275"/>
            <ac:grpSpMk id="31" creationId="{D4FE8D06-7A48-B1A3-AA13-2317CFA0A1E1}"/>
          </ac:grpSpMkLst>
        </pc:grpChg>
        <pc:grpChg chg="del">
          <ac:chgData name="Anthony Pagare" userId="88cb4f47-1718-4b83-b7e3-9315deb978b9" providerId="ADAL" clId="{ABFFE77B-21BA-47E0-BCF9-1DD6BB39FF18}" dt="2024-07-02T06:58:03.868" v="111" actId="478"/>
          <ac:grpSpMkLst>
            <pc:docMk/>
            <pc:sldMk cId="409602535" sldId="275"/>
            <ac:grpSpMk id="45" creationId="{68220434-EDDF-3511-1FCE-9C6704B440B6}"/>
          </ac:grpSpMkLst>
        </pc:grpChg>
        <pc:grpChg chg="add mod">
          <ac:chgData name="Anthony Pagare" userId="88cb4f47-1718-4b83-b7e3-9315deb978b9" providerId="ADAL" clId="{ABFFE77B-21BA-47E0-BCF9-1DD6BB39FF18}" dt="2024-07-02T07:13:37.868" v="190" actId="1036"/>
          <ac:grpSpMkLst>
            <pc:docMk/>
            <pc:sldMk cId="409602535" sldId="275"/>
            <ac:grpSpMk id="80" creationId="{F2F9B7C8-9B0B-CCC9-0B3C-0636A6D1F4EA}"/>
          </ac:grpSpMkLst>
        </pc:grpChg>
        <pc:grpChg chg="add mod">
          <ac:chgData name="Anthony Pagare" userId="88cb4f47-1718-4b83-b7e3-9315deb978b9" providerId="ADAL" clId="{ABFFE77B-21BA-47E0-BCF9-1DD6BB39FF18}" dt="2024-07-02T07:13:37.868" v="190" actId="1036"/>
          <ac:grpSpMkLst>
            <pc:docMk/>
            <pc:sldMk cId="409602535" sldId="275"/>
            <ac:grpSpMk id="83" creationId="{F3B8BA01-BB9D-62ED-A48C-310D88EB094B}"/>
          </ac:grpSpMkLst>
        </pc:grpChg>
        <pc:grpChg chg="add mod">
          <ac:chgData name="Anthony Pagare" userId="88cb4f47-1718-4b83-b7e3-9315deb978b9" providerId="ADAL" clId="{ABFFE77B-21BA-47E0-BCF9-1DD6BB39FF18}" dt="2024-07-02T07:13:37.868" v="190" actId="1036"/>
          <ac:grpSpMkLst>
            <pc:docMk/>
            <pc:sldMk cId="409602535" sldId="275"/>
            <ac:grpSpMk id="86" creationId="{3FE30C44-D255-3151-A905-6E13BDA5A3A7}"/>
          </ac:grpSpMkLst>
        </pc:grpChg>
        <pc:picChg chg="del">
          <ac:chgData name="Anthony Pagare" userId="88cb4f47-1718-4b83-b7e3-9315deb978b9" providerId="ADAL" clId="{ABFFE77B-21BA-47E0-BCF9-1DD6BB39FF18}" dt="2024-07-02T06:58:03.868" v="111" actId="478"/>
          <ac:picMkLst>
            <pc:docMk/>
            <pc:sldMk cId="409602535" sldId="275"/>
            <ac:picMk id="44" creationId="{A6395D84-6896-2850-C6BA-DB9F0F0349E5}"/>
          </ac:picMkLst>
        </pc:picChg>
        <pc:picChg chg="add mod">
          <ac:chgData name="Anthony Pagare" userId="88cb4f47-1718-4b83-b7e3-9315deb978b9" providerId="ADAL" clId="{ABFFE77B-21BA-47E0-BCF9-1DD6BB39FF18}" dt="2024-07-02T07:02:38.978" v="118" actId="2711"/>
          <ac:picMkLst>
            <pc:docMk/>
            <pc:sldMk cId="409602535" sldId="275"/>
            <ac:picMk id="76" creationId="{5C497FE2-B116-C8D7-0B4B-A1C97CE5AAC5}"/>
          </ac:picMkLst>
        </pc:picChg>
        <pc:picChg chg="add mod">
          <ac:chgData name="Anthony Pagare" userId="88cb4f47-1718-4b83-b7e3-9315deb978b9" providerId="ADAL" clId="{ABFFE77B-21BA-47E0-BCF9-1DD6BB39FF18}" dt="2024-07-02T07:02:38.978" v="118" actId="2711"/>
          <ac:picMkLst>
            <pc:docMk/>
            <pc:sldMk cId="409602535" sldId="275"/>
            <ac:picMk id="77" creationId="{B48A09FB-FAAA-E154-9AB0-C42E4E51C32E}"/>
          </ac:picMkLst>
        </pc:picChg>
        <pc:picChg chg="add mod">
          <ac:chgData name="Anthony Pagare" userId="88cb4f47-1718-4b83-b7e3-9315deb978b9" providerId="ADAL" clId="{ABFFE77B-21BA-47E0-BCF9-1DD6BB39FF18}" dt="2024-07-02T07:02:38.978" v="118" actId="2711"/>
          <ac:picMkLst>
            <pc:docMk/>
            <pc:sldMk cId="409602535" sldId="275"/>
            <ac:picMk id="78" creationId="{201A7B8F-8F29-E7C9-BAEC-6DAEF93F96CD}"/>
          </ac:picMkLst>
        </pc:picChg>
        <pc:picChg chg="add mod">
          <ac:chgData name="Anthony Pagare" userId="88cb4f47-1718-4b83-b7e3-9315deb978b9" providerId="ADAL" clId="{ABFFE77B-21BA-47E0-BCF9-1DD6BB39FF18}" dt="2024-07-02T07:02:38.978" v="118" actId="2711"/>
          <ac:picMkLst>
            <pc:docMk/>
            <pc:sldMk cId="409602535" sldId="275"/>
            <ac:picMk id="79" creationId="{925D9DE2-6168-F504-3A8A-8EE4638C24ED}"/>
          </ac:picMkLst>
        </pc:picChg>
        <pc:cxnChg chg="mod">
          <ac:chgData name="Anthony Pagare" userId="88cb4f47-1718-4b83-b7e3-9315deb978b9" providerId="ADAL" clId="{ABFFE77B-21BA-47E0-BCF9-1DD6BB39FF18}" dt="2024-07-02T06:58:03.868" v="111" actId="478"/>
          <ac:cxnSpMkLst>
            <pc:docMk/>
            <pc:sldMk cId="409602535" sldId="275"/>
            <ac:cxnSpMk id="26" creationId="{A09DF41B-BBF5-60AE-8B5A-FB23B0E35075}"/>
          </ac:cxnSpMkLst>
        </pc:cxnChg>
        <pc:cxnChg chg="mod">
          <ac:chgData name="Anthony Pagare" userId="88cb4f47-1718-4b83-b7e3-9315deb978b9" providerId="ADAL" clId="{ABFFE77B-21BA-47E0-BCF9-1DD6BB39FF18}" dt="2024-07-02T06:58:03.868" v="111" actId="478"/>
          <ac:cxnSpMkLst>
            <pc:docMk/>
            <pc:sldMk cId="409602535" sldId="275"/>
            <ac:cxnSpMk id="27" creationId="{A39CCBAF-C90C-B0E8-149E-862B75FF04FB}"/>
          </ac:cxnSpMkLst>
        </pc:cxnChg>
        <pc:cxnChg chg="mod">
          <ac:chgData name="Anthony Pagare" userId="88cb4f47-1718-4b83-b7e3-9315deb978b9" providerId="ADAL" clId="{ABFFE77B-21BA-47E0-BCF9-1DD6BB39FF18}" dt="2024-07-02T06:58:03.868" v="111" actId="478"/>
          <ac:cxnSpMkLst>
            <pc:docMk/>
            <pc:sldMk cId="409602535" sldId="275"/>
            <ac:cxnSpMk id="28" creationId="{327F8D48-5E6C-3128-3576-FC7FA1068606}"/>
          </ac:cxnSpMkLst>
        </pc:cxnChg>
        <pc:cxnChg chg="mod">
          <ac:chgData name="Anthony Pagare" userId="88cb4f47-1718-4b83-b7e3-9315deb978b9" providerId="ADAL" clId="{ABFFE77B-21BA-47E0-BCF9-1DD6BB39FF18}" dt="2024-07-02T06:58:03.868" v="111" actId="478"/>
          <ac:cxnSpMkLst>
            <pc:docMk/>
            <pc:sldMk cId="409602535" sldId="275"/>
            <ac:cxnSpMk id="29" creationId="{5780FE5B-DE95-7100-B914-77246C7C6E28}"/>
          </ac:cxnSpMkLst>
        </pc:cxnChg>
        <pc:cxnChg chg="mod">
          <ac:chgData name="Anthony Pagare" userId="88cb4f47-1718-4b83-b7e3-9315deb978b9" providerId="ADAL" clId="{ABFFE77B-21BA-47E0-BCF9-1DD6BB39FF18}" dt="2024-07-02T06:58:03.868" v="111" actId="478"/>
          <ac:cxnSpMkLst>
            <pc:docMk/>
            <pc:sldMk cId="409602535" sldId="275"/>
            <ac:cxnSpMk id="30" creationId="{03475890-F4DF-2046-2B91-D1E73CA2A8FE}"/>
          </ac:cxnSpMkLst>
        </pc:cxnChg>
        <pc:cxnChg chg="mod">
          <ac:chgData name="Anthony Pagare" userId="88cb4f47-1718-4b83-b7e3-9315deb978b9" providerId="ADAL" clId="{ABFFE77B-21BA-47E0-BCF9-1DD6BB39FF18}" dt="2024-07-02T06:58:03.868" v="111" actId="478"/>
          <ac:cxnSpMkLst>
            <pc:docMk/>
            <pc:sldMk cId="409602535" sldId="275"/>
            <ac:cxnSpMk id="33" creationId="{D34F8F65-6A78-028B-1ACA-DD05C67C4DB4}"/>
          </ac:cxnSpMkLst>
        </pc:cxnChg>
        <pc:cxnChg chg="mod">
          <ac:chgData name="Anthony Pagare" userId="88cb4f47-1718-4b83-b7e3-9315deb978b9" providerId="ADAL" clId="{ABFFE77B-21BA-47E0-BCF9-1DD6BB39FF18}" dt="2024-07-02T06:58:03.868" v="111" actId="478"/>
          <ac:cxnSpMkLst>
            <pc:docMk/>
            <pc:sldMk cId="409602535" sldId="275"/>
            <ac:cxnSpMk id="34" creationId="{2555E772-0282-FDB7-9019-35605D79EB7D}"/>
          </ac:cxnSpMkLst>
        </pc:cxnChg>
        <pc:cxnChg chg="add mod">
          <ac:chgData name="Anthony Pagare" userId="88cb4f47-1718-4b83-b7e3-9315deb978b9" providerId="ADAL" clId="{ABFFE77B-21BA-47E0-BCF9-1DD6BB39FF18}" dt="2024-07-02T07:14:19.515" v="215" actId="1035"/>
          <ac:cxnSpMkLst>
            <pc:docMk/>
            <pc:sldMk cId="409602535" sldId="275"/>
            <ac:cxnSpMk id="72" creationId="{587EAEA3-6367-7127-26CD-DFA05A80689F}"/>
          </ac:cxnSpMkLst>
        </pc:cxnChg>
        <pc:cxnChg chg="add mod">
          <ac:chgData name="Anthony Pagare" userId="88cb4f47-1718-4b83-b7e3-9315deb978b9" providerId="ADAL" clId="{ABFFE77B-21BA-47E0-BCF9-1DD6BB39FF18}" dt="2024-07-02T07:14:19.515" v="215" actId="1035"/>
          <ac:cxnSpMkLst>
            <pc:docMk/>
            <pc:sldMk cId="409602535" sldId="275"/>
            <ac:cxnSpMk id="73" creationId="{5A39CCA6-5AA4-6551-D1EC-51931B8BC3FC}"/>
          </ac:cxnSpMkLst>
        </pc:cxnChg>
        <pc:cxnChg chg="add mod">
          <ac:chgData name="Anthony Pagare" userId="88cb4f47-1718-4b83-b7e3-9315deb978b9" providerId="ADAL" clId="{ABFFE77B-21BA-47E0-BCF9-1DD6BB39FF18}" dt="2024-07-02T07:14:19.515" v="215" actId="1035"/>
          <ac:cxnSpMkLst>
            <pc:docMk/>
            <pc:sldMk cId="409602535" sldId="275"/>
            <ac:cxnSpMk id="74" creationId="{0494EBB7-8F57-571A-B79A-6460A8C932F5}"/>
          </ac:cxnSpMkLst>
        </pc:cxnChg>
        <pc:cxnChg chg="add mod">
          <ac:chgData name="Anthony Pagare" userId="88cb4f47-1718-4b83-b7e3-9315deb978b9" providerId="ADAL" clId="{ABFFE77B-21BA-47E0-BCF9-1DD6BB39FF18}" dt="2024-07-02T07:14:30.338" v="221" actId="1036"/>
          <ac:cxnSpMkLst>
            <pc:docMk/>
            <pc:sldMk cId="409602535" sldId="275"/>
            <ac:cxnSpMk id="104" creationId="{5C7C101A-8599-9EEB-2C29-CF47327119B3}"/>
          </ac:cxnSpMkLst>
        </pc:cxnChg>
        <pc:cxnChg chg="add mod">
          <ac:chgData name="Anthony Pagare" userId="88cb4f47-1718-4b83-b7e3-9315deb978b9" providerId="ADAL" clId="{ABFFE77B-21BA-47E0-BCF9-1DD6BB39FF18}" dt="2024-07-02T07:14:30.338" v="221" actId="1036"/>
          <ac:cxnSpMkLst>
            <pc:docMk/>
            <pc:sldMk cId="409602535" sldId="275"/>
            <ac:cxnSpMk id="105" creationId="{45BD50A8-CEFE-B000-73EF-76CD3F1D3A09}"/>
          </ac:cxnSpMkLst>
        </pc:cxnChg>
        <pc:cxnChg chg="add mod">
          <ac:chgData name="Anthony Pagare" userId="88cb4f47-1718-4b83-b7e3-9315deb978b9" providerId="ADAL" clId="{ABFFE77B-21BA-47E0-BCF9-1DD6BB39FF18}" dt="2024-07-02T07:14:30.338" v="221" actId="1036"/>
          <ac:cxnSpMkLst>
            <pc:docMk/>
            <pc:sldMk cId="409602535" sldId="275"/>
            <ac:cxnSpMk id="106" creationId="{0FA5E37D-308D-14DE-20C8-EC3B85BAEBBC}"/>
          </ac:cxnSpMkLst>
        </pc:cxnChg>
        <pc:cxnChg chg="add mod">
          <ac:chgData name="Anthony Pagare" userId="88cb4f47-1718-4b83-b7e3-9315deb978b9" providerId="ADAL" clId="{ABFFE77B-21BA-47E0-BCF9-1DD6BB39FF18}" dt="2024-07-02T07:14:30.338" v="221" actId="1036"/>
          <ac:cxnSpMkLst>
            <pc:docMk/>
            <pc:sldMk cId="409602535" sldId="275"/>
            <ac:cxnSpMk id="107" creationId="{44EDED07-2157-CF61-37F0-089DC7FBAD02}"/>
          </ac:cxnSpMkLst>
        </pc:cxnChg>
      </pc:sldChg>
    </pc:docChg>
  </pc:docChgLst>
  <pc:docChgLst>
    <pc:chgData name="Aditya Kulkarni" userId="84cae6b4-6a9a-4c0d-9341-b348f7a286d7" providerId="ADAL" clId="{AF8E560D-E323-4057-9B57-55ABF806F15B}"/>
    <pc:docChg chg="delSld modSld">
      <pc:chgData name="Aditya Kulkarni" userId="84cae6b4-6a9a-4c0d-9341-b348f7a286d7" providerId="ADAL" clId="{AF8E560D-E323-4057-9B57-55ABF806F15B}" dt="2024-07-01T05:44:46.056" v="13" actId="108"/>
      <pc:docMkLst>
        <pc:docMk/>
      </pc:docMkLst>
      <pc:sldChg chg="del">
        <pc:chgData name="Aditya Kulkarni" userId="84cae6b4-6a9a-4c0d-9341-b348f7a286d7" providerId="ADAL" clId="{AF8E560D-E323-4057-9B57-55ABF806F15B}" dt="2024-06-29T14:19:32.091" v="0" actId="47"/>
        <pc:sldMkLst>
          <pc:docMk/>
          <pc:sldMk cId="3775874162" sldId="268"/>
        </pc:sldMkLst>
      </pc:sldChg>
      <pc:sldChg chg="modSp mod">
        <pc:chgData name="Aditya Kulkarni" userId="84cae6b4-6a9a-4c0d-9341-b348f7a286d7" providerId="ADAL" clId="{AF8E560D-E323-4057-9B57-55ABF806F15B}" dt="2024-06-29T14:35:41.947" v="8" actId="20577"/>
        <pc:sldMkLst>
          <pc:docMk/>
          <pc:sldMk cId="3117675785" sldId="270"/>
        </pc:sldMkLst>
        <pc:spChg chg="mod">
          <ac:chgData name="Aditya Kulkarni" userId="84cae6b4-6a9a-4c0d-9341-b348f7a286d7" providerId="ADAL" clId="{AF8E560D-E323-4057-9B57-55ABF806F15B}" dt="2024-06-29T14:35:41.947" v="8" actId="20577"/>
          <ac:spMkLst>
            <pc:docMk/>
            <pc:sldMk cId="3117675785" sldId="270"/>
            <ac:spMk id="16" creationId="{743B3778-EC15-C4A4-A87A-4782AB839D84}"/>
          </ac:spMkLst>
        </pc:spChg>
      </pc:sldChg>
      <pc:sldChg chg="modSp mod">
        <pc:chgData name="Aditya Kulkarni" userId="84cae6b4-6a9a-4c0d-9341-b348f7a286d7" providerId="ADAL" clId="{AF8E560D-E323-4057-9B57-55ABF806F15B}" dt="2024-07-01T05:44:46.056" v="13" actId="108"/>
        <pc:sldMkLst>
          <pc:docMk/>
          <pc:sldMk cId="2243883251" sldId="272"/>
        </pc:sldMkLst>
        <pc:spChg chg="mod">
          <ac:chgData name="Aditya Kulkarni" userId="84cae6b4-6a9a-4c0d-9341-b348f7a286d7" providerId="ADAL" clId="{AF8E560D-E323-4057-9B57-55ABF806F15B}" dt="2024-07-01T05:44:37.558" v="12" actId="207"/>
          <ac:spMkLst>
            <pc:docMk/>
            <pc:sldMk cId="2243883251" sldId="272"/>
            <ac:spMk id="33" creationId="{280200A3-62A7-1892-0E54-37BD01CFF2CB}"/>
          </ac:spMkLst>
        </pc:spChg>
        <pc:spChg chg="mod">
          <ac:chgData name="Aditya Kulkarni" userId="84cae6b4-6a9a-4c0d-9341-b348f7a286d7" providerId="ADAL" clId="{AF8E560D-E323-4057-9B57-55ABF806F15B}" dt="2024-07-01T05:44:46.056" v="13" actId="108"/>
          <ac:spMkLst>
            <pc:docMk/>
            <pc:sldMk cId="2243883251" sldId="272"/>
            <ac:spMk id="56" creationId="{DF9B97D0-A963-59DA-37A2-9727DF2E7146}"/>
          </ac:spMkLst>
        </pc:spChg>
        <pc:spChg chg="mod">
          <ac:chgData name="Aditya Kulkarni" userId="84cae6b4-6a9a-4c0d-9341-b348f7a286d7" providerId="ADAL" clId="{AF8E560D-E323-4057-9B57-55ABF806F15B}" dt="2024-07-01T05:44:14.349" v="9" actId="108"/>
          <ac:spMkLst>
            <pc:docMk/>
            <pc:sldMk cId="2243883251" sldId="272"/>
            <ac:spMk id="57" creationId="{AACC33FB-E2B3-9120-1FF5-02231BB36443}"/>
          </ac:spMkLst>
        </pc:spChg>
        <pc:cxnChg chg="mod">
          <ac:chgData name="Aditya Kulkarni" userId="84cae6b4-6a9a-4c0d-9341-b348f7a286d7" providerId="ADAL" clId="{AF8E560D-E323-4057-9B57-55ABF806F15B}" dt="2024-07-01T05:44:29.177" v="11" actId="13822"/>
          <ac:cxnSpMkLst>
            <pc:docMk/>
            <pc:sldMk cId="2243883251" sldId="272"/>
            <ac:cxnSpMk id="30" creationId="{71D49C41-C5C8-4F13-B376-3FECBCDE416A}"/>
          </ac:cxnSpMkLst>
        </pc:cxnChg>
        <pc:cxnChg chg="mod">
          <ac:chgData name="Aditya Kulkarni" userId="84cae6b4-6a9a-4c0d-9341-b348f7a286d7" providerId="ADAL" clId="{AF8E560D-E323-4057-9B57-55ABF806F15B}" dt="2024-07-01T05:44:29.177" v="11" actId="13822"/>
          <ac:cxnSpMkLst>
            <pc:docMk/>
            <pc:sldMk cId="2243883251" sldId="272"/>
            <ac:cxnSpMk id="31" creationId="{E8967CFD-1C22-386C-9D3C-8C7C98D6D727}"/>
          </ac:cxnSpMkLst>
        </pc:cxnChg>
        <pc:cxnChg chg="mod">
          <ac:chgData name="Aditya Kulkarni" userId="84cae6b4-6a9a-4c0d-9341-b348f7a286d7" providerId="ADAL" clId="{AF8E560D-E323-4057-9B57-55ABF806F15B}" dt="2024-07-01T05:44:29.177" v="11" actId="13822"/>
          <ac:cxnSpMkLst>
            <pc:docMk/>
            <pc:sldMk cId="2243883251" sldId="272"/>
            <ac:cxnSpMk id="32" creationId="{CC78AF83-24E9-EDA8-BCBD-C10AF5096749}"/>
          </ac:cxnSpMkLst>
        </pc:cxnChg>
        <pc:cxnChg chg="mod">
          <ac:chgData name="Aditya Kulkarni" userId="84cae6b4-6a9a-4c0d-9341-b348f7a286d7" providerId="ADAL" clId="{AF8E560D-E323-4057-9B57-55ABF806F15B}" dt="2024-07-01T05:44:24.188" v="10" actId="13822"/>
          <ac:cxnSpMkLst>
            <pc:docMk/>
            <pc:sldMk cId="2243883251" sldId="272"/>
            <ac:cxnSpMk id="62" creationId="{E7DF9352-BE54-6FCC-72F4-9D45521EA48F}"/>
          </ac:cxnSpMkLst>
        </pc:cxnChg>
        <pc:cxnChg chg="mod">
          <ac:chgData name="Aditya Kulkarni" userId="84cae6b4-6a9a-4c0d-9341-b348f7a286d7" providerId="ADAL" clId="{AF8E560D-E323-4057-9B57-55ABF806F15B}" dt="2024-07-01T05:44:24.188" v="10" actId="13822"/>
          <ac:cxnSpMkLst>
            <pc:docMk/>
            <pc:sldMk cId="2243883251" sldId="272"/>
            <ac:cxnSpMk id="63" creationId="{14F533B6-A4DF-A615-BC08-FC459C4C4BFF}"/>
          </ac:cxnSpMkLst>
        </pc:cxnChg>
        <pc:cxnChg chg="mod">
          <ac:chgData name="Aditya Kulkarni" userId="84cae6b4-6a9a-4c0d-9341-b348f7a286d7" providerId="ADAL" clId="{AF8E560D-E323-4057-9B57-55ABF806F15B}" dt="2024-07-01T05:44:24.188" v="10" actId="13822"/>
          <ac:cxnSpMkLst>
            <pc:docMk/>
            <pc:sldMk cId="2243883251" sldId="272"/>
            <ac:cxnSpMk id="64" creationId="{B0B2698C-65A9-A090-E546-EDCCA083F281}"/>
          </ac:cxnSpMkLst>
        </pc:cxnChg>
        <pc:cxnChg chg="mod">
          <ac:chgData name="Aditya Kulkarni" userId="84cae6b4-6a9a-4c0d-9341-b348f7a286d7" providerId="ADAL" clId="{AF8E560D-E323-4057-9B57-55ABF806F15B}" dt="2024-07-01T05:44:24.188" v="10" actId="13822"/>
          <ac:cxnSpMkLst>
            <pc:docMk/>
            <pc:sldMk cId="2243883251" sldId="272"/>
            <ac:cxnSpMk id="65" creationId="{FE94227B-8CB9-A200-B7BA-16C33D887622}"/>
          </ac:cxnSpMkLst>
        </pc:cxnChg>
      </pc:sldChg>
    </pc:docChg>
  </pc:docChgLst>
  <pc:docChgLst>
    <pc:chgData name="Sanjay Shah" userId="808a53f0-d63a-4e1d-823a-0df775f87a8e" providerId="ADAL" clId="{74F74BBA-2D94-4861-B18D-B98D4F952203}"/>
    <pc:docChg chg="undo custSel modSld">
      <pc:chgData name="Sanjay Shah" userId="808a53f0-d63a-4e1d-823a-0df775f87a8e" providerId="ADAL" clId="{74F74BBA-2D94-4861-B18D-B98D4F952203}" dt="2024-06-21T15:38:12.878" v="79" actId="14100"/>
      <pc:docMkLst>
        <pc:docMk/>
      </pc:docMkLst>
      <pc:sldChg chg="addSp delSp modSp mod">
        <pc:chgData name="Sanjay Shah" userId="808a53f0-d63a-4e1d-823a-0df775f87a8e" providerId="ADAL" clId="{74F74BBA-2D94-4861-B18D-B98D4F952203}" dt="2024-06-21T15:38:12.878" v="79" actId="14100"/>
        <pc:sldMkLst>
          <pc:docMk/>
          <pc:sldMk cId="3117675785" sldId="270"/>
        </pc:sldMkLst>
        <pc:spChg chg="del mod">
          <ac:chgData name="Sanjay Shah" userId="808a53f0-d63a-4e1d-823a-0df775f87a8e" providerId="ADAL" clId="{74F74BBA-2D94-4861-B18D-B98D4F952203}" dt="2024-06-21T15:37:32.923" v="70" actId="478"/>
          <ac:spMkLst>
            <pc:docMk/>
            <pc:sldMk cId="3117675785" sldId="270"/>
            <ac:spMk id="9" creationId="{D31ED455-AC59-82A7-1008-A22EB6218AD0}"/>
          </ac:spMkLst>
        </pc:spChg>
        <pc:spChg chg="mod">
          <ac:chgData name="Sanjay Shah" userId="808a53f0-d63a-4e1d-823a-0df775f87a8e" providerId="ADAL" clId="{74F74BBA-2D94-4861-B18D-B98D4F952203}" dt="2024-06-21T15:25:57.167" v="0" actId="6549"/>
          <ac:spMkLst>
            <pc:docMk/>
            <pc:sldMk cId="3117675785" sldId="270"/>
            <ac:spMk id="11" creationId="{6799E525-B518-5A63-B791-FD668018BC9C}"/>
          </ac:spMkLst>
        </pc:spChg>
        <pc:spChg chg="mod">
          <ac:chgData name="Sanjay Shah" userId="808a53f0-d63a-4e1d-823a-0df775f87a8e" providerId="ADAL" clId="{74F74BBA-2D94-4861-B18D-B98D4F952203}" dt="2024-06-21T15:33:39.590" v="42" actId="1076"/>
          <ac:spMkLst>
            <pc:docMk/>
            <pc:sldMk cId="3117675785" sldId="270"/>
            <ac:spMk id="12" creationId="{A15ADE60-273B-AF7A-ABA6-9FC9D00F4264}"/>
          </ac:spMkLst>
        </pc:spChg>
        <pc:spChg chg="mod">
          <ac:chgData name="Sanjay Shah" userId="808a53f0-d63a-4e1d-823a-0df775f87a8e" providerId="ADAL" clId="{74F74BBA-2D94-4861-B18D-B98D4F952203}" dt="2024-06-21T15:33:44.185" v="43" actId="1076"/>
          <ac:spMkLst>
            <pc:docMk/>
            <pc:sldMk cId="3117675785" sldId="270"/>
            <ac:spMk id="16" creationId="{743B3778-EC15-C4A4-A87A-4782AB839D84}"/>
          </ac:spMkLst>
        </pc:spChg>
        <pc:spChg chg="mod">
          <ac:chgData name="Sanjay Shah" userId="808a53f0-d63a-4e1d-823a-0df775f87a8e" providerId="ADAL" clId="{74F74BBA-2D94-4861-B18D-B98D4F952203}" dt="2024-06-21T15:33:28.192" v="40" actId="1076"/>
          <ac:spMkLst>
            <pc:docMk/>
            <pc:sldMk cId="3117675785" sldId="270"/>
            <ac:spMk id="17" creationId="{30880556-15D5-938C-9EA1-431E6F032A28}"/>
          </ac:spMkLst>
        </pc:spChg>
        <pc:spChg chg="mod">
          <ac:chgData name="Sanjay Shah" userId="808a53f0-d63a-4e1d-823a-0df775f87a8e" providerId="ADAL" clId="{74F74BBA-2D94-4861-B18D-B98D4F952203}" dt="2024-06-21T15:33:23.534" v="39" actId="1076"/>
          <ac:spMkLst>
            <pc:docMk/>
            <pc:sldMk cId="3117675785" sldId="270"/>
            <ac:spMk id="18" creationId="{6CE14891-E184-10F7-FD16-F6A13911E86F}"/>
          </ac:spMkLst>
        </pc:spChg>
        <pc:spChg chg="mod">
          <ac:chgData name="Sanjay Shah" userId="808a53f0-d63a-4e1d-823a-0df775f87a8e" providerId="ADAL" clId="{74F74BBA-2D94-4861-B18D-B98D4F952203}" dt="2024-06-21T15:34:15.131" v="66" actId="6549"/>
          <ac:spMkLst>
            <pc:docMk/>
            <pc:sldMk cId="3117675785" sldId="270"/>
            <ac:spMk id="22" creationId="{4934D4B7-2047-1551-8D78-67EEC1A84052}"/>
          </ac:spMkLst>
        </pc:spChg>
        <pc:spChg chg="mod">
          <ac:chgData name="Sanjay Shah" userId="808a53f0-d63a-4e1d-823a-0df775f87a8e" providerId="ADAL" clId="{74F74BBA-2D94-4861-B18D-B98D4F952203}" dt="2024-06-21T15:34:23.159" v="67" actId="1076"/>
          <ac:spMkLst>
            <pc:docMk/>
            <pc:sldMk cId="3117675785" sldId="270"/>
            <ac:spMk id="139" creationId="{F1E493D9-886C-1D59-26AD-178E1C8DE225}"/>
          </ac:spMkLst>
        </pc:spChg>
        <pc:spChg chg="add mod">
          <ac:chgData name="Sanjay Shah" userId="808a53f0-d63a-4e1d-823a-0df775f87a8e" providerId="ADAL" clId="{74F74BBA-2D94-4861-B18D-B98D4F952203}" dt="2024-06-21T15:33:48.525" v="44" actId="1076"/>
          <ac:spMkLst>
            <pc:docMk/>
            <pc:sldMk cId="3117675785" sldId="270"/>
            <ac:spMk id="140" creationId="{2826875A-E182-8FE6-C968-36CFB329757B}"/>
          </ac:spMkLst>
        </pc:spChg>
        <pc:picChg chg="del mod">
          <ac:chgData name="Sanjay Shah" userId="808a53f0-d63a-4e1d-823a-0df775f87a8e" providerId="ADAL" clId="{74F74BBA-2D94-4861-B18D-B98D4F952203}" dt="2024-06-21T15:37:34.761" v="71" actId="478"/>
          <ac:picMkLst>
            <pc:docMk/>
            <pc:sldMk cId="3117675785" sldId="270"/>
            <ac:picMk id="21" creationId="{06CBC42B-3E0F-DB6E-E7BB-FF4A03936D80}"/>
          </ac:picMkLst>
        </pc:picChg>
        <pc:picChg chg="add mod">
          <ac:chgData name="Sanjay Shah" userId="808a53f0-d63a-4e1d-823a-0df775f87a8e" providerId="ADAL" clId="{74F74BBA-2D94-4861-B18D-B98D4F952203}" dt="2024-06-21T15:38:12.878" v="79" actId="14100"/>
          <ac:picMkLst>
            <pc:docMk/>
            <pc:sldMk cId="3117675785" sldId="270"/>
            <ac:picMk id="142" creationId="{A2359F56-53A3-A479-E251-37FF6A66FF5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CEFC3-E2D0-4580-9ECA-2AF569219A1E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53A60-5364-4F9E-B375-3207804AC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06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4EB5-3E02-614B-BB18-668BE673F4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86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FCA1E3-3298-9140-FFB4-72CEAF7C805E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D30BE-7ACD-7235-1775-0FFA2D8904AF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D6B2F-B4AE-A3B5-9C03-4E75016DB4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77C972-389D-9E96-E420-6986C0C026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DC75C1-0D1B-684B-D319-267B5909AE02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47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687C577-048B-1FA1-0916-995ED5796B0C}"/>
              </a:ext>
            </a:extLst>
          </p:cNvPr>
          <p:cNvSpPr/>
          <p:nvPr userDrawn="1"/>
        </p:nvSpPr>
        <p:spPr>
          <a:xfrm rot="-5400000">
            <a:off x="2888672" y="-2888672"/>
            <a:ext cx="6414655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chemeClr val="bg1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391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FC54D1F2-D377-D3E0-AF3C-5B8929A1DFCA}"/>
              </a:ext>
            </a:extLst>
          </p:cNvPr>
          <p:cNvSpPr/>
          <p:nvPr userDrawn="1"/>
        </p:nvSpPr>
        <p:spPr>
          <a:xfrm rot="-5400000">
            <a:off x="2923309" y="-2923309"/>
            <a:ext cx="6345382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555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78557769-7E98-AC95-7A3B-9FD3D93BBF9D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772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017E8AAD-F0C0-1CBC-68B7-41968483903D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197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35529C05-3217-CF18-E95C-BAAF16D69198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95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F8935D78-F32A-112D-E0D4-4965B8BAAC5F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65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9E858AB8-CC71-90D1-A126-89842A19EBBE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099704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FAE92-0087-A6CB-2835-E9B8992F2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50" y="-1378"/>
            <a:ext cx="12194450" cy="6859378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C5B7B3-CC29-9E80-737D-CB9485DADE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053" y="3632304"/>
            <a:ext cx="3745953" cy="757130"/>
          </a:xfrm>
          <a:noFill/>
        </p:spPr>
        <p:txBody>
          <a:bodyPr wrap="square" rtlCol="0">
            <a:spAutoFit/>
          </a:bodyPr>
          <a:lstStyle>
            <a:lvl1pPr algn="l">
              <a:defRPr lang="en-US" sz="2400" b="1" dirty="0">
                <a:solidFill>
                  <a:schemeClr val="accent3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72AE8E-DD74-36ED-0408-AF7A8E733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053" y="5515499"/>
            <a:ext cx="5002530" cy="55348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3E99AF-1DBE-CB1F-C599-FF545B5A5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053" y="6068981"/>
            <a:ext cx="5584947" cy="439769"/>
          </a:xfrm>
        </p:spPr>
        <p:txBody>
          <a:bodyPr>
            <a:norm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/>
              <a:t>Presenter Name | Month, 20XX</a:t>
            </a:r>
            <a:endParaRPr lang="en-US"/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18ED2C9-FBE3-4D72-D3FC-2C77043120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1176" y="349250"/>
            <a:ext cx="2230867" cy="41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656F8-AB61-AEDD-A264-E9E1C620A8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1053" y="1917596"/>
            <a:ext cx="4038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76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64441-8BCD-7408-C27F-2F0C8A3B3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09226F-229F-7B82-863B-3BDB96CFC5D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3667-AB98-6F8A-81FB-92E67431DB3D}"/>
              </a:ext>
            </a:extLst>
          </p:cNvPr>
          <p:cNvSpPr txBox="1"/>
          <p:nvPr userDrawn="1"/>
        </p:nvSpPr>
        <p:spPr>
          <a:xfrm>
            <a:off x="2553221" y="2875001"/>
            <a:ext cx="70855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i="0">
                <a:solidFill>
                  <a:schemeClr val="bg2"/>
                </a:solidFill>
                <a:latin typeface="Frutiger LT Pro 55 Roman" panose="020B0602020204020204" pitchFamily="34" charset="77"/>
              </a:rPr>
              <a:t>Thank You</a:t>
            </a:r>
            <a:endParaRPr lang="en-US" sz="5400" b="1" i="0">
              <a:solidFill>
                <a:schemeClr val="bg2"/>
              </a:solidFill>
              <a:latin typeface="Frutiger LT Pro 55 Roman" panose="020B06020202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422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7F311-1457-5C29-EE73-31AD6BF27B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D578D-6F1C-785E-4DEE-F4DB60857D0B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2C3C2-02C9-7E19-4265-285ACAE2C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31F22B-AEE5-D2EC-7731-5BBF05B21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2792F2-B64A-1019-78BE-D5B5A171BC48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00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AC8710-3874-585E-79C1-EB0F1E231E06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28C24-D4D9-1F34-9AA5-7D2400FDBF64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F873D-6CFF-0E04-0739-479F69D6E6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C5DFA6-3E36-EC0D-AD31-6912907E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AEFDD8-B6C7-EB68-7105-6513A80A0C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88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A441A4-32D2-D862-FBD4-36105BE98FC5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9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094102-CCF4-B804-0BAE-3F853A423999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61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DF1BD3-5D79-5DE1-42E0-786F8696E331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0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ACCD4F-7873-9234-92E4-43DA62DB3F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5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FAE92-0087-A6CB-2835-E9B8992F2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50" y="-1378"/>
            <a:ext cx="12194450" cy="6859378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C5B7B3-CC29-9E80-737D-CB9485DADE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053" y="3632304"/>
            <a:ext cx="3745953" cy="757130"/>
          </a:xfrm>
          <a:noFill/>
        </p:spPr>
        <p:txBody>
          <a:bodyPr wrap="square" rtlCol="0">
            <a:spAutoFit/>
          </a:bodyPr>
          <a:lstStyle>
            <a:lvl1pPr algn="l">
              <a:defRPr lang="en-US" sz="2400" b="1" dirty="0">
                <a:solidFill>
                  <a:schemeClr val="accent3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72AE8E-DD74-36ED-0408-AF7A8E733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053" y="5515499"/>
            <a:ext cx="5002530" cy="55348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3E99AF-1DBE-CB1F-C599-FF545B5A5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053" y="6068981"/>
            <a:ext cx="5584947" cy="439769"/>
          </a:xfrm>
        </p:spPr>
        <p:txBody>
          <a:bodyPr>
            <a:norm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/>
              <a:t>Presenter Name | Month, 20XX</a:t>
            </a:r>
            <a:endParaRPr lang="en-US"/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18ED2C9-FBE3-4D72-D3FC-2C77043120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1176" y="349250"/>
            <a:ext cx="2230867" cy="41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656F8-AB61-AEDD-A264-E9E1C620A8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1053" y="1917596"/>
            <a:ext cx="4038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85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64441-8BCD-7408-C27F-2F0C8A3B3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09226F-229F-7B82-863B-3BDB96CFC5D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3667-AB98-6F8A-81FB-92E67431DB3D}"/>
              </a:ext>
            </a:extLst>
          </p:cNvPr>
          <p:cNvSpPr txBox="1"/>
          <p:nvPr userDrawn="1"/>
        </p:nvSpPr>
        <p:spPr>
          <a:xfrm>
            <a:off x="2553221" y="2875001"/>
            <a:ext cx="70855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i="0">
                <a:solidFill>
                  <a:schemeClr val="bg2"/>
                </a:solidFill>
                <a:latin typeface="Frutiger LT Pro 55 Roman" panose="020B0602020204020204" pitchFamily="34" charset="77"/>
              </a:rPr>
              <a:t>Thank You</a:t>
            </a:r>
            <a:endParaRPr lang="en-US" sz="5400" b="1" i="0">
              <a:solidFill>
                <a:schemeClr val="bg2"/>
              </a:solidFill>
              <a:latin typeface="Frutiger LT Pro 55 Roman" panose="020B06020202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6847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73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1" r:id="rId3"/>
    <p:sldLayoutId id="2147483666" r:id="rId4"/>
    <p:sldLayoutId id="2147483667" r:id="rId5"/>
    <p:sldLayoutId id="2147483668" r:id="rId6"/>
    <p:sldLayoutId id="2147483669" r:id="rId7"/>
    <p:sldLayoutId id="2147483674" r:id="rId8"/>
    <p:sldLayoutId id="214748367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06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07/relationships/hdphoto" Target="../media/hdphoto6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76A3A9-EFA8-78E0-D6D5-5F8746EAF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052" y="3798503"/>
            <a:ext cx="7512071" cy="424732"/>
          </a:xfrm>
        </p:spPr>
        <p:txBody>
          <a:bodyPr/>
          <a:lstStyle/>
          <a:p>
            <a:r>
              <a:rPr lang="en-US" i="1">
                <a:solidFill>
                  <a:schemeClr val="bg1"/>
                </a:solidFill>
              </a:rPr>
              <a:t>MDG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E14772-869D-F194-A7E2-983882FAB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053" y="4684226"/>
            <a:ext cx="5002530" cy="553482"/>
          </a:xfrm>
        </p:spPr>
        <p:txBody>
          <a:bodyPr/>
          <a:lstStyle/>
          <a:p>
            <a:r>
              <a:rPr lang="en-US"/>
              <a:t>July 2024</a:t>
            </a:r>
          </a:p>
        </p:txBody>
      </p:sp>
    </p:spTree>
    <p:extLst>
      <p:ext uri="{BB962C8B-B14F-4D97-AF65-F5344CB8AC3E}">
        <p14:creationId xmlns:p14="http://schemas.microsoft.com/office/powerpoint/2010/main" val="838643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AB5B-559E-711A-CE01-B2EB9385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3" y="103110"/>
            <a:ext cx="11413874" cy="1325563"/>
          </a:xfrm>
        </p:spPr>
        <p:txBody>
          <a:bodyPr>
            <a:normAutofit/>
          </a:bodyPr>
          <a:lstStyle/>
          <a:p>
            <a:r>
              <a:rPr lang="en-US">
                <a:latin typeface="Frutiger LT Pro 45 Light" panose="020B0403030504020204" pitchFamily="34" charset="0"/>
              </a:rPr>
              <a:t>Master data quality is cornerstone of digital transformation initiatives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9938F-0995-E82B-993B-E713B05D41B8}"/>
              </a:ext>
            </a:extLst>
          </p:cNvPr>
          <p:cNvSpPr txBox="1"/>
          <p:nvPr/>
        </p:nvSpPr>
        <p:spPr>
          <a:xfrm>
            <a:off x="405635" y="1432782"/>
            <a:ext cx="11448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Frutiger LT Pro 45 Light" panose="020B0403030504020204" pitchFamily="34" charset="0"/>
              </a:rPr>
              <a:t>However, it requires robust MDM capabilities to  ensure required quality master data records  across enterprise  </a:t>
            </a:r>
            <a:r>
              <a:rPr lang="en-US" b="1">
                <a:solidFill>
                  <a:schemeClr val="bg1"/>
                </a:solidFill>
                <a:latin typeface="Frutiger LT Pro 45 Light" panose="020B0403030504020204" pitchFamily="34" charset="0"/>
              </a:rPr>
              <a:t> </a:t>
            </a:r>
            <a:endParaRPr lang="en-IN" b="1">
              <a:solidFill>
                <a:schemeClr val="bg1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29D2BB-60A0-6FCF-189F-30643EBF3B05}"/>
              </a:ext>
            </a:extLst>
          </p:cNvPr>
          <p:cNvSpPr txBox="1"/>
          <p:nvPr/>
        </p:nvSpPr>
        <p:spPr>
          <a:xfrm>
            <a:off x="5914272" y="2116319"/>
            <a:ext cx="1960998" cy="418903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200">
                <a:solidFill>
                  <a:srgbClr val="000000"/>
                </a:solidFill>
                <a:latin typeface="Frutiger LT Pro 45 Light" panose="020B0403030504020204" pitchFamily="34" charset="0"/>
              </a:rPr>
              <a:t>Product Specification </a:t>
            </a:r>
            <a:endParaRPr lang="en-IN" sz="12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E19E2-017D-B2E3-1E26-D70212AC9055}"/>
              </a:ext>
            </a:extLst>
          </p:cNvPr>
          <p:cNvSpPr txBox="1"/>
          <p:nvPr/>
        </p:nvSpPr>
        <p:spPr>
          <a:xfrm>
            <a:off x="3611746" y="3967255"/>
            <a:ext cx="1622010" cy="418903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200">
                <a:solidFill>
                  <a:srgbClr val="000000"/>
                </a:solidFill>
                <a:latin typeface="Frutiger LT Pro 45 Light" panose="020B0403030504020204" pitchFamily="34" charset="0"/>
              </a:rPr>
              <a:t>Local Data </a:t>
            </a:r>
            <a:endParaRPr lang="en-IN" sz="12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CFE102-8B00-A278-994D-F71A920662A2}"/>
              </a:ext>
            </a:extLst>
          </p:cNvPr>
          <p:cNvSpPr txBox="1"/>
          <p:nvPr/>
        </p:nvSpPr>
        <p:spPr>
          <a:xfrm>
            <a:off x="3611746" y="2408015"/>
            <a:ext cx="1622010" cy="418903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200">
                <a:solidFill>
                  <a:srgbClr val="000000"/>
                </a:solidFill>
                <a:latin typeface="Frutiger LT Pro 45 Light" panose="020B0403030504020204" pitchFamily="34" charset="0"/>
              </a:rPr>
              <a:t>Global Data </a:t>
            </a:r>
            <a:endParaRPr lang="en-IN" sz="12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9D649C-E004-B539-D8AB-A70A38B5C79F}"/>
              </a:ext>
            </a:extLst>
          </p:cNvPr>
          <p:cNvSpPr txBox="1"/>
          <p:nvPr/>
        </p:nvSpPr>
        <p:spPr>
          <a:xfrm>
            <a:off x="5914272" y="2699711"/>
            <a:ext cx="1960998" cy="418903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200">
                <a:solidFill>
                  <a:srgbClr val="000000"/>
                </a:solidFill>
                <a:latin typeface="Frutiger LT Pro 45 Light" panose="020B0403030504020204" pitchFamily="34" charset="0"/>
              </a:rPr>
              <a:t>Product Description</a:t>
            </a:r>
            <a:endParaRPr lang="en-IN" sz="12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F0D9C-F438-FEC3-8E83-64B706A4A930}"/>
              </a:ext>
            </a:extLst>
          </p:cNvPr>
          <p:cNvSpPr txBox="1"/>
          <p:nvPr/>
        </p:nvSpPr>
        <p:spPr>
          <a:xfrm>
            <a:off x="5929614" y="3406657"/>
            <a:ext cx="1960998" cy="418903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200">
                <a:solidFill>
                  <a:srgbClr val="000000"/>
                </a:solidFill>
                <a:latin typeface="Frutiger LT Pro 45 Light" panose="020B0403030504020204" pitchFamily="34" charset="0"/>
              </a:rPr>
              <a:t>Plant Data </a:t>
            </a:r>
            <a:endParaRPr lang="en-IN" sz="12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0176C1-D53C-FB10-DE6A-993E2C0415C0}"/>
              </a:ext>
            </a:extLst>
          </p:cNvPr>
          <p:cNvSpPr txBox="1"/>
          <p:nvPr/>
        </p:nvSpPr>
        <p:spPr>
          <a:xfrm>
            <a:off x="5929614" y="3967255"/>
            <a:ext cx="1960998" cy="418903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200">
                <a:solidFill>
                  <a:srgbClr val="000000"/>
                </a:solidFill>
                <a:latin typeface="Frutiger LT Pro 45 Light" panose="020B0403030504020204" pitchFamily="34" charset="0"/>
              </a:rPr>
              <a:t>Storage Location </a:t>
            </a:r>
            <a:endParaRPr lang="en-IN" sz="12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58CC83-1DFD-756D-87FB-B9F4434C9F5E}"/>
              </a:ext>
            </a:extLst>
          </p:cNvPr>
          <p:cNvSpPr txBox="1"/>
          <p:nvPr/>
        </p:nvSpPr>
        <p:spPr>
          <a:xfrm>
            <a:off x="5929614" y="4527851"/>
            <a:ext cx="1960998" cy="418903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200">
                <a:solidFill>
                  <a:srgbClr val="000000"/>
                </a:solidFill>
                <a:latin typeface="Frutiger LT Pro 45 Light" panose="020B0403030504020204" pitchFamily="34" charset="0"/>
              </a:rPr>
              <a:t>Warehouse Data </a:t>
            </a:r>
            <a:endParaRPr lang="en-IN" sz="12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8AEE81-A9B7-2789-3AAD-DA022B4EE348}"/>
              </a:ext>
            </a:extLst>
          </p:cNvPr>
          <p:cNvGrpSpPr/>
          <p:nvPr/>
        </p:nvGrpSpPr>
        <p:grpSpPr>
          <a:xfrm>
            <a:off x="5233756" y="2325770"/>
            <a:ext cx="695858" cy="2411532"/>
            <a:chOff x="5233756" y="2325784"/>
            <a:chExt cx="695858" cy="2411532"/>
          </a:xfrm>
        </p:grpSpPr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A09DF41B-BBF5-60AE-8B5A-FB23B0E35075}"/>
                </a:ext>
              </a:extLst>
            </p:cNvPr>
            <p:cNvCxnSpPr>
              <a:stCxn id="17" idx="3"/>
              <a:endCxn id="14" idx="1"/>
            </p:cNvCxnSpPr>
            <p:nvPr/>
          </p:nvCxnSpPr>
          <p:spPr>
            <a:xfrm flipV="1">
              <a:off x="5233756" y="2325784"/>
              <a:ext cx="680516" cy="291696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A39CCBAF-C90C-B0E8-149E-862B75FF04FB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>
              <a:off x="5233756" y="2617480"/>
              <a:ext cx="680516" cy="291696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327F8D48-5E6C-3128-3576-FC7FA1068606}"/>
                </a:ext>
              </a:extLst>
            </p:cNvPr>
            <p:cNvCxnSpPr>
              <a:stCxn id="16" idx="3"/>
              <a:endCxn id="19" idx="1"/>
            </p:cNvCxnSpPr>
            <p:nvPr/>
          </p:nvCxnSpPr>
          <p:spPr>
            <a:xfrm flipV="1">
              <a:off x="5233756" y="3616122"/>
              <a:ext cx="695858" cy="56059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5780FE5B-DE95-7100-B914-77246C7C6E28}"/>
                </a:ext>
              </a:extLst>
            </p:cNvPr>
            <p:cNvCxnSpPr>
              <a:stCxn id="16" idx="3"/>
              <a:endCxn id="21" idx="1"/>
            </p:cNvCxnSpPr>
            <p:nvPr/>
          </p:nvCxnSpPr>
          <p:spPr>
            <a:xfrm>
              <a:off x="5233756" y="4176720"/>
              <a:ext cx="695858" cy="560596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03475890-F4DF-2046-2B91-D1E73CA2A8FE}"/>
                </a:ext>
              </a:extLst>
            </p:cNvPr>
            <p:cNvCxnSpPr>
              <a:stCxn id="16" idx="3"/>
              <a:endCxn id="20" idx="1"/>
            </p:cNvCxnSpPr>
            <p:nvPr/>
          </p:nvCxnSpPr>
          <p:spPr>
            <a:xfrm>
              <a:off x="5233756" y="4176720"/>
              <a:ext cx="695858" cy="1270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FE8D06-7A48-B1A3-AA13-2317CFA0A1E1}"/>
              </a:ext>
            </a:extLst>
          </p:cNvPr>
          <p:cNvGrpSpPr/>
          <p:nvPr/>
        </p:nvGrpSpPr>
        <p:grpSpPr>
          <a:xfrm>
            <a:off x="2402954" y="2617466"/>
            <a:ext cx="1208792" cy="1559240"/>
            <a:chOff x="2402954" y="2617480"/>
            <a:chExt cx="1208792" cy="1559240"/>
          </a:xfrm>
        </p:grpSpPr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0DEF3766-C0B2-FE56-CDF9-7005E7DBA89D}"/>
                </a:ext>
              </a:extLst>
            </p:cNvPr>
            <p:cNvSpPr/>
            <p:nvPr/>
          </p:nvSpPr>
          <p:spPr>
            <a:xfrm>
              <a:off x="2402954" y="2990289"/>
              <a:ext cx="144000" cy="167561"/>
            </a:xfrm>
            <a:prstGeom prst="flowChartConnector">
              <a:avLst/>
            </a:prstGeom>
            <a:ln>
              <a:solidFill>
                <a:schemeClr val="accent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Frutiger LT Pro 45 Light" panose="020B0403030504020204" pitchFamily="34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D34F8F65-6A78-028B-1ACA-DD05C67C4DB4}"/>
                </a:ext>
              </a:extLst>
            </p:cNvPr>
            <p:cNvCxnSpPr>
              <a:stCxn id="32" idx="6"/>
              <a:endCxn id="17" idx="1"/>
            </p:cNvCxnSpPr>
            <p:nvPr/>
          </p:nvCxnSpPr>
          <p:spPr>
            <a:xfrm flipV="1">
              <a:off x="2546954" y="2617480"/>
              <a:ext cx="1064792" cy="45659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2555E772-0282-FDB7-9019-35605D79EB7D}"/>
                </a:ext>
              </a:extLst>
            </p:cNvPr>
            <p:cNvCxnSpPr>
              <a:stCxn id="32" idx="6"/>
              <a:endCxn id="16" idx="1"/>
            </p:cNvCxnSpPr>
            <p:nvPr/>
          </p:nvCxnSpPr>
          <p:spPr>
            <a:xfrm>
              <a:off x="2546954" y="3074070"/>
              <a:ext cx="1064792" cy="110265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ight Brace 34">
            <a:extLst>
              <a:ext uri="{FF2B5EF4-FFF2-40B4-BE49-F238E27FC236}">
                <a16:creationId xmlns:a16="http://schemas.microsoft.com/office/drawing/2014/main" id="{8736BFAD-C85D-8063-F3FC-77E6313CC85E}"/>
              </a:ext>
            </a:extLst>
          </p:cNvPr>
          <p:cNvSpPr/>
          <p:nvPr/>
        </p:nvSpPr>
        <p:spPr>
          <a:xfrm>
            <a:off x="8005595" y="2060252"/>
            <a:ext cx="155448" cy="1064013"/>
          </a:xfrm>
          <a:prstGeom prst="righ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10648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8375BFE3-8BB7-B03B-87DE-71B2DB3E1EF8}"/>
              </a:ext>
            </a:extLst>
          </p:cNvPr>
          <p:cNvSpPr/>
          <p:nvPr/>
        </p:nvSpPr>
        <p:spPr>
          <a:xfrm>
            <a:off x="8036279" y="3512881"/>
            <a:ext cx="124764" cy="1367405"/>
          </a:xfrm>
          <a:prstGeom prst="righ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10648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C3781A-A2C6-6495-10F7-0A5677940900}"/>
              </a:ext>
            </a:extLst>
          </p:cNvPr>
          <p:cNvSpPr txBox="1"/>
          <p:nvPr/>
        </p:nvSpPr>
        <p:spPr>
          <a:xfrm>
            <a:off x="8247881" y="2375137"/>
            <a:ext cx="1132757" cy="418903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200">
                <a:solidFill>
                  <a:srgbClr val="000000"/>
                </a:solidFill>
                <a:latin typeface="Frutiger LT Pro 45 Light" panose="020B0403030504020204" pitchFamily="34" charset="0"/>
              </a:rPr>
              <a:t>OEM Data  </a:t>
            </a:r>
            <a:endParaRPr lang="en-IN" sz="12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42FDEE-2AB9-98C9-1A41-4F42FA58867F}"/>
              </a:ext>
            </a:extLst>
          </p:cNvPr>
          <p:cNvSpPr txBox="1"/>
          <p:nvPr/>
        </p:nvSpPr>
        <p:spPr>
          <a:xfrm>
            <a:off x="8247881" y="3987132"/>
            <a:ext cx="1132757" cy="418903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200">
                <a:solidFill>
                  <a:srgbClr val="000000"/>
                </a:solidFill>
                <a:latin typeface="Frutiger LT Pro 45 Light" panose="020B0403030504020204" pitchFamily="34" charset="0"/>
              </a:rPr>
              <a:t>Local Data </a:t>
            </a:r>
            <a:endParaRPr lang="en-IN" sz="12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12F3E15C-E553-84D7-2999-A4D2D9BF0698}"/>
              </a:ext>
            </a:extLst>
          </p:cNvPr>
          <p:cNvSpPr/>
          <p:nvPr/>
        </p:nvSpPr>
        <p:spPr>
          <a:xfrm>
            <a:off x="9467476" y="2060252"/>
            <a:ext cx="155448" cy="1064013"/>
          </a:xfrm>
          <a:prstGeom prst="righ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10648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5D4639BC-CBA6-640B-6DF4-5ACA46FEFF66}"/>
              </a:ext>
            </a:extLst>
          </p:cNvPr>
          <p:cNvSpPr/>
          <p:nvPr/>
        </p:nvSpPr>
        <p:spPr>
          <a:xfrm>
            <a:off x="9467476" y="3664576"/>
            <a:ext cx="155448" cy="1064013"/>
          </a:xfrm>
          <a:prstGeom prst="righ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atin typeface="Frutiger LT Pro 45 Light" panose="020B0403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79E6BA-61D2-84EC-EE9F-8F2C1E39E903}"/>
              </a:ext>
            </a:extLst>
          </p:cNvPr>
          <p:cNvSpPr txBox="1"/>
          <p:nvPr/>
        </p:nvSpPr>
        <p:spPr>
          <a:xfrm>
            <a:off x="9723864" y="2176375"/>
            <a:ext cx="2129771" cy="830997"/>
          </a:xfrm>
          <a:prstGeom prst="rect">
            <a:avLst/>
          </a:prstGeom>
          <a:noFill/>
        </p:spPr>
        <p:txBody>
          <a:bodyPr wrap="square" lIns="72000" rIns="72000" rtlCol="0" anchor="ctr">
            <a:noAutofit/>
          </a:bodyPr>
          <a:lstStyle/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Most of the data from External Agencies 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SAP Global attributes 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Duplicate check </a:t>
            </a:r>
            <a:endParaRPr lang="en-IN" sz="14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265BB2-77B9-E565-1CEA-244E6D2724BE}"/>
              </a:ext>
            </a:extLst>
          </p:cNvPr>
          <p:cNvSpPr txBox="1"/>
          <p:nvPr/>
        </p:nvSpPr>
        <p:spPr>
          <a:xfrm>
            <a:off x="9739346" y="3781085"/>
            <a:ext cx="2129771" cy="830997"/>
          </a:xfrm>
          <a:prstGeom prst="rect">
            <a:avLst/>
          </a:prstGeom>
          <a:noFill/>
        </p:spPr>
        <p:txBody>
          <a:bodyPr wrap="square" lIns="72000" rIns="72000" rtlCol="0" anchor="ctr">
            <a:noAutofit/>
          </a:bodyPr>
          <a:lstStyle/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Multiple Stake holders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High number of attributes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Attribute values are location specific  </a:t>
            </a:r>
            <a:endParaRPr lang="en-IN" sz="14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34A26B-3691-5760-A664-E5B1CCD95BD3}"/>
              </a:ext>
            </a:extLst>
          </p:cNvPr>
          <p:cNvSpPr txBox="1"/>
          <p:nvPr/>
        </p:nvSpPr>
        <p:spPr>
          <a:xfrm>
            <a:off x="5732145" y="341769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>
              <a:latin typeface="Frutiger LT Pro 45 Light" panose="020B0403030504020204" pitchFamily="34" charset="0"/>
            </a:endParaRPr>
          </a:p>
        </p:txBody>
      </p:sp>
      <p:pic>
        <p:nvPicPr>
          <p:cNvPr id="44" name="Picture 43" descr="A close up of a ball bearing&#10;&#10;Description automatically generated">
            <a:extLst>
              <a:ext uri="{FF2B5EF4-FFF2-40B4-BE49-F238E27FC236}">
                <a16:creationId xmlns:a16="http://schemas.microsoft.com/office/drawing/2014/main" id="{A6395D84-6896-2850-C6BA-DB9F0F034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23" y="2141887"/>
            <a:ext cx="2412582" cy="241258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8220434-EDDF-3511-1FCE-9C6704B440B6}"/>
              </a:ext>
            </a:extLst>
          </p:cNvPr>
          <p:cNvGrpSpPr/>
          <p:nvPr/>
        </p:nvGrpSpPr>
        <p:grpSpPr>
          <a:xfrm>
            <a:off x="533400" y="5230858"/>
            <a:ext cx="11125200" cy="1038190"/>
            <a:chOff x="533400" y="5215868"/>
            <a:chExt cx="11125200" cy="103819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1E9C512-36B8-A02A-56A3-0F0444FF855C}"/>
                </a:ext>
              </a:extLst>
            </p:cNvPr>
            <p:cNvSpPr txBox="1"/>
            <p:nvPr/>
          </p:nvSpPr>
          <p:spPr>
            <a:xfrm>
              <a:off x="4752561" y="5215868"/>
              <a:ext cx="287766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>
                  <a:solidFill>
                    <a:srgbClr val="010648"/>
                  </a:solidFill>
                  <a:latin typeface="Frutiger LT Pro 45 Light" panose="020B0403030504020204" pitchFamily="34" charset="0"/>
                </a:rPr>
                <a:t>Business Challenges </a:t>
              </a: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10648"/>
                </a:solidFill>
                <a:effectLst/>
                <a:uLnTx/>
                <a:uFillTx/>
                <a:latin typeface="Frutiger LT Pro 45 Light" panose="020B0403030504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D0D7742-05CB-D2AF-75BD-A3A9CA346E43}"/>
                </a:ext>
              </a:extLst>
            </p:cNvPr>
            <p:cNvSpPr/>
            <p:nvPr/>
          </p:nvSpPr>
          <p:spPr>
            <a:xfrm>
              <a:off x="3240925" y="5698908"/>
              <a:ext cx="2735249" cy="36000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 defTabSz="914309"/>
              <a:r>
                <a:rPr lang="en-US" sz="1400" b="1">
                  <a:solidFill>
                    <a:srgbClr val="000000"/>
                  </a:solidFill>
                  <a:latin typeface="Frutiger LT Pro 45 Light" panose="020B0403030504020204" pitchFamily="34" charset="0"/>
                  <a:ea typeface="STKaiti"/>
                  <a:cs typeface="Calibri Light" panose="020F0302020204030204" pitchFamily="34" charset="0"/>
                </a:rPr>
                <a:t>Enforcement of data governance polices </a:t>
              </a:r>
            </a:p>
          </p:txBody>
        </p:sp>
        <p:sp>
          <p:nvSpPr>
            <p:cNvPr id="48" name="Title 2">
              <a:extLst>
                <a:ext uri="{FF2B5EF4-FFF2-40B4-BE49-F238E27FC236}">
                  <a16:creationId xmlns:a16="http://schemas.microsoft.com/office/drawing/2014/main" id="{27CE7063-59DE-46C4-2370-D74E020380F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154086" y="5698908"/>
              <a:ext cx="3182673" cy="36000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>
              <a:defPPr>
                <a:defRPr lang="en-US"/>
              </a:defPPr>
              <a:lvl1pPr marR="0" lvl="0" indent="0" algn="ctr" defTabSz="914309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1">
                  <a:solidFill>
                    <a:schemeClr val="bg1"/>
                  </a:solidFill>
                  <a:latin typeface="Frutiger 45 bold"/>
                  <a:ea typeface="STKaiti"/>
                  <a:cs typeface="Calibri Light" panose="020F030202020403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Articulating product descriptions &amp; specifications 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EA9DE5A-3086-BCF3-AC65-B0FD0E1897FC}"/>
                </a:ext>
              </a:extLst>
            </p:cNvPr>
            <p:cNvSpPr/>
            <p:nvPr/>
          </p:nvSpPr>
          <p:spPr>
            <a:xfrm>
              <a:off x="715920" y="5698908"/>
              <a:ext cx="2347093" cy="36000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 defTabSz="914309"/>
              <a:r>
                <a:rPr lang="en-US" sz="1400" b="1">
                  <a:solidFill>
                    <a:srgbClr val="000000"/>
                  </a:solidFill>
                  <a:latin typeface="Frutiger LT Pro 45 Light" panose="020B0403030504020204" pitchFamily="34" charset="0"/>
                  <a:ea typeface="STKaiti"/>
                  <a:cs typeface="Calibri Light" panose="020F0302020204030204" pitchFamily="34" charset="0"/>
                </a:rPr>
                <a:t>Access to required information</a:t>
              </a:r>
            </a:p>
          </p:txBody>
        </p:sp>
        <p:sp>
          <p:nvSpPr>
            <p:cNvPr id="50" name="Title 2">
              <a:extLst>
                <a:ext uri="{FF2B5EF4-FFF2-40B4-BE49-F238E27FC236}">
                  <a16:creationId xmlns:a16="http://schemas.microsoft.com/office/drawing/2014/main" id="{A300443A-AC9C-42C0-5B02-F32402031C6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514672" y="5698908"/>
              <a:ext cx="1991615" cy="36000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>
              <a:defPPr>
                <a:defRPr lang="en-US"/>
              </a:defPPr>
              <a:lvl1pPr marR="0" lvl="0" indent="0" algn="ctr" defTabSz="914309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1">
                  <a:solidFill>
                    <a:schemeClr val="bg1"/>
                  </a:solidFill>
                  <a:latin typeface="Frutiger 45 bold"/>
                  <a:ea typeface="STKaiti"/>
                  <a:cs typeface="Calibri Light" panose="020F030202020403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Preforming duplicate checks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05B9896-2087-ABF2-4FCB-5A00B6D612F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969" y="5680908"/>
              <a:ext cx="0" cy="396000"/>
            </a:xfrm>
            <a:prstGeom prst="line">
              <a:avLst/>
            </a:prstGeom>
            <a:ln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EE90C69-DB8D-A2B4-0FB8-BA706EB9D67E}"/>
                </a:ext>
              </a:extLst>
            </p:cNvPr>
            <p:cNvCxnSpPr>
              <a:cxnSpLocks/>
            </p:cNvCxnSpPr>
            <p:nvPr/>
          </p:nvCxnSpPr>
          <p:spPr>
            <a:xfrm>
              <a:off x="6065130" y="5680908"/>
              <a:ext cx="0" cy="396000"/>
            </a:xfrm>
            <a:prstGeom prst="line">
              <a:avLst/>
            </a:prstGeom>
            <a:ln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BDEE8DF-AC1A-7439-8CC1-0C7C0F44EF67}"/>
                </a:ext>
              </a:extLst>
            </p:cNvPr>
            <p:cNvCxnSpPr>
              <a:cxnSpLocks/>
            </p:cNvCxnSpPr>
            <p:nvPr/>
          </p:nvCxnSpPr>
          <p:spPr>
            <a:xfrm>
              <a:off x="9425715" y="5680908"/>
              <a:ext cx="0" cy="396000"/>
            </a:xfrm>
            <a:prstGeom prst="line">
              <a:avLst/>
            </a:prstGeom>
            <a:ln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: Rounded Corners 12">
              <a:extLst>
                <a:ext uri="{FF2B5EF4-FFF2-40B4-BE49-F238E27FC236}">
                  <a16:creationId xmlns:a16="http://schemas.microsoft.com/office/drawing/2014/main" id="{1AB44CBE-E780-DF0A-7C96-E74D3D24C108}"/>
                </a:ext>
              </a:extLst>
            </p:cNvPr>
            <p:cNvSpPr/>
            <p:nvPr/>
          </p:nvSpPr>
          <p:spPr>
            <a:xfrm>
              <a:off x="533400" y="5384250"/>
              <a:ext cx="11125200" cy="869808"/>
            </a:xfrm>
            <a:custGeom>
              <a:avLst/>
              <a:gdLst>
                <a:gd name="connsiteX0" fmla="*/ 0 w 11125200"/>
                <a:gd name="connsiteY0" fmla="*/ 125395 h 752354"/>
                <a:gd name="connsiteX1" fmla="*/ 125395 w 11125200"/>
                <a:gd name="connsiteY1" fmla="*/ 0 h 752354"/>
                <a:gd name="connsiteX2" fmla="*/ 10999805 w 11125200"/>
                <a:gd name="connsiteY2" fmla="*/ 0 h 752354"/>
                <a:gd name="connsiteX3" fmla="*/ 11125200 w 11125200"/>
                <a:gd name="connsiteY3" fmla="*/ 125395 h 752354"/>
                <a:gd name="connsiteX4" fmla="*/ 11125200 w 11125200"/>
                <a:gd name="connsiteY4" fmla="*/ 626959 h 752354"/>
                <a:gd name="connsiteX5" fmla="*/ 10999805 w 11125200"/>
                <a:gd name="connsiteY5" fmla="*/ 752354 h 752354"/>
                <a:gd name="connsiteX6" fmla="*/ 125395 w 11125200"/>
                <a:gd name="connsiteY6" fmla="*/ 752354 h 752354"/>
                <a:gd name="connsiteX7" fmla="*/ 0 w 11125200"/>
                <a:gd name="connsiteY7" fmla="*/ 626959 h 752354"/>
                <a:gd name="connsiteX8" fmla="*/ 0 w 11125200"/>
                <a:gd name="connsiteY8" fmla="*/ 125395 h 752354"/>
                <a:gd name="connsiteX0" fmla="*/ 0 w 11125200"/>
                <a:gd name="connsiteY0" fmla="*/ 136970 h 763929"/>
                <a:gd name="connsiteX1" fmla="*/ 125395 w 11125200"/>
                <a:gd name="connsiteY1" fmla="*/ 11575 h 763929"/>
                <a:gd name="connsiteX2" fmla="*/ 6677628 w 11125200"/>
                <a:gd name="connsiteY2" fmla="*/ 0 h 763929"/>
                <a:gd name="connsiteX3" fmla="*/ 10999805 w 11125200"/>
                <a:gd name="connsiteY3" fmla="*/ 11575 h 763929"/>
                <a:gd name="connsiteX4" fmla="*/ 11125200 w 11125200"/>
                <a:gd name="connsiteY4" fmla="*/ 136970 h 763929"/>
                <a:gd name="connsiteX5" fmla="*/ 11125200 w 11125200"/>
                <a:gd name="connsiteY5" fmla="*/ 638534 h 763929"/>
                <a:gd name="connsiteX6" fmla="*/ 10999805 w 11125200"/>
                <a:gd name="connsiteY6" fmla="*/ 763929 h 763929"/>
                <a:gd name="connsiteX7" fmla="*/ 125395 w 11125200"/>
                <a:gd name="connsiteY7" fmla="*/ 763929 h 763929"/>
                <a:gd name="connsiteX8" fmla="*/ 0 w 11125200"/>
                <a:gd name="connsiteY8" fmla="*/ 638534 h 763929"/>
                <a:gd name="connsiteX9" fmla="*/ 0 w 11125200"/>
                <a:gd name="connsiteY9" fmla="*/ 136970 h 763929"/>
                <a:gd name="connsiteX0" fmla="*/ 0 w 11125200"/>
                <a:gd name="connsiteY0" fmla="*/ 136970 h 763929"/>
                <a:gd name="connsiteX1" fmla="*/ 125395 w 11125200"/>
                <a:gd name="connsiteY1" fmla="*/ 11575 h 763929"/>
                <a:gd name="connsiteX2" fmla="*/ 4627880 w 11125200"/>
                <a:gd name="connsiteY2" fmla="*/ 12090 h 763929"/>
                <a:gd name="connsiteX3" fmla="*/ 6677628 w 11125200"/>
                <a:gd name="connsiteY3" fmla="*/ 0 h 763929"/>
                <a:gd name="connsiteX4" fmla="*/ 10999805 w 11125200"/>
                <a:gd name="connsiteY4" fmla="*/ 11575 h 763929"/>
                <a:gd name="connsiteX5" fmla="*/ 11125200 w 11125200"/>
                <a:gd name="connsiteY5" fmla="*/ 136970 h 763929"/>
                <a:gd name="connsiteX6" fmla="*/ 11125200 w 11125200"/>
                <a:gd name="connsiteY6" fmla="*/ 638534 h 763929"/>
                <a:gd name="connsiteX7" fmla="*/ 10999805 w 11125200"/>
                <a:gd name="connsiteY7" fmla="*/ 763929 h 763929"/>
                <a:gd name="connsiteX8" fmla="*/ 125395 w 11125200"/>
                <a:gd name="connsiteY8" fmla="*/ 763929 h 763929"/>
                <a:gd name="connsiteX9" fmla="*/ 0 w 11125200"/>
                <a:gd name="connsiteY9" fmla="*/ 638534 h 763929"/>
                <a:gd name="connsiteX10" fmla="*/ 0 w 11125200"/>
                <a:gd name="connsiteY10" fmla="*/ 136970 h 763929"/>
                <a:gd name="connsiteX0" fmla="*/ 6677628 w 11125200"/>
                <a:gd name="connsiteY0" fmla="*/ 0 h 763929"/>
                <a:gd name="connsiteX1" fmla="*/ 10999805 w 11125200"/>
                <a:gd name="connsiteY1" fmla="*/ 11575 h 763929"/>
                <a:gd name="connsiteX2" fmla="*/ 11125200 w 11125200"/>
                <a:gd name="connsiteY2" fmla="*/ 136970 h 763929"/>
                <a:gd name="connsiteX3" fmla="*/ 11125200 w 11125200"/>
                <a:gd name="connsiteY3" fmla="*/ 638534 h 763929"/>
                <a:gd name="connsiteX4" fmla="*/ 10999805 w 11125200"/>
                <a:gd name="connsiteY4" fmla="*/ 763929 h 763929"/>
                <a:gd name="connsiteX5" fmla="*/ 125395 w 11125200"/>
                <a:gd name="connsiteY5" fmla="*/ 763929 h 763929"/>
                <a:gd name="connsiteX6" fmla="*/ 0 w 11125200"/>
                <a:gd name="connsiteY6" fmla="*/ 638534 h 763929"/>
                <a:gd name="connsiteX7" fmla="*/ 0 w 11125200"/>
                <a:gd name="connsiteY7" fmla="*/ 136970 h 763929"/>
                <a:gd name="connsiteX8" fmla="*/ 125395 w 11125200"/>
                <a:gd name="connsiteY8" fmla="*/ 11575 h 763929"/>
                <a:gd name="connsiteX9" fmla="*/ 4627880 w 11125200"/>
                <a:gd name="connsiteY9" fmla="*/ 12090 h 763929"/>
                <a:gd name="connsiteX10" fmla="*/ 6769068 w 11125200"/>
                <a:gd name="connsiteY10" fmla="*/ 91440 h 763929"/>
                <a:gd name="connsiteX0" fmla="*/ 6677628 w 11125200"/>
                <a:gd name="connsiteY0" fmla="*/ 0 h 763929"/>
                <a:gd name="connsiteX1" fmla="*/ 10999805 w 11125200"/>
                <a:gd name="connsiteY1" fmla="*/ 11575 h 763929"/>
                <a:gd name="connsiteX2" fmla="*/ 11125200 w 11125200"/>
                <a:gd name="connsiteY2" fmla="*/ 136970 h 763929"/>
                <a:gd name="connsiteX3" fmla="*/ 11125200 w 11125200"/>
                <a:gd name="connsiteY3" fmla="*/ 638534 h 763929"/>
                <a:gd name="connsiteX4" fmla="*/ 10999805 w 11125200"/>
                <a:gd name="connsiteY4" fmla="*/ 763929 h 763929"/>
                <a:gd name="connsiteX5" fmla="*/ 125395 w 11125200"/>
                <a:gd name="connsiteY5" fmla="*/ 763929 h 763929"/>
                <a:gd name="connsiteX6" fmla="*/ 0 w 11125200"/>
                <a:gd name="connsiteY6" fmla="*/ 638534 h 763929"/>
                <a:gd name="connsiteX7" fmla="*/ 0 w 11125200"/>
                <a:gd name="connsiteY7" fmla="*/ 136970 h 763929"/>
                <a:gd name="connsiteX8" fmla="*/ 125395 w 11125200"/>
                <a:gd name="connsiteY8" fmla="*/ 11575 h 763929"/>
                <a:gd name="connsiteX9" fmla="*/ 4627880 w 11125200"/>
                <a:gd name="connsiteY9" fmla="*/ 12090 h 76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5200" h="763929">
                  <a:moveTo>
                    <a:pt x="6677628" y="0"/>
                  </a:moveTo>
                  <a:lnTo>
                    <a:pt x="10999805" y="11575"/>
                  </a:lnTo>
                  <a:cubicBezTo>
                    <a:pt x="11069059" y="11575"/>
                    <a:pt x="11125200" y="67716"/>
                    <a:pt x="11125200" y="136970"/>
                  </a:cubicBezTo>
                  <a:lnTo>
                    <a:pt x="11125200" y="638534"/>
                  </a:lnTo>
                  <a:cubicBezTo>
                    <a:pt x="11125200" y="707788"/>
                    <a:pt x="11069059" y="763929"/>
                    <a:pt x="10999805" y="763929"/>
                  </a:cubicBezTo>
                  <a:lnTo>
                    <a:pt x="125395" y="763929"/>
                  </a:lnTo>
                  <a:cubicBezTo>
                    <a:pt x="56141" y="763929"/>
                    <a:pt x="0" y="707788"/>
                    <a:pt x="0" y="638534"/>
                  </a:cubicBezTo>
                  <a:lnTo>
                    <a:pt x="0" y="136970"/>
                  </a:lnTo>
                  <a:cubicBezTo>
                    <a:pt x="0" y="67716"/>
                    <a:pt x="56141" y="11575"/>
                    <a:pt x="125395" y="11575"/>
                  </a:cubicBezTo>
                  <a:lnTo>
                    <a:pt x="4627880" y="12090"/>
                  </a:lnTo>
                </a:path>
              </a:pathLst>
            </a:custGeom>
            <a:noFill/>
            <a:ln>
              <a:solidFill>
                <a:srgbClr val="002060"/>
              </a:solidFill>
              <a:headEnd type="oval"/>
              <a:tailEnd type="oval"/>
            </a:ln>
            <a:effectLst/>
          </p:spPr>
          <p:txBody>
            <a:bodyPr wrap="square" lIns="45720" rIns="45720" rtlCol="0" anchor="ctr" anchorCtr="0"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10648"/>
                </a:solidFill>
                <a:effectLst/>
                <a:uLnTx/>
                <a:uFillTx/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endParaRPr>
            </a:p>
          </p:txBody>
        </p:sp>
      </p:grpSp>
      <p:sp>
        <p:nvSpPr>
          <p:cNvPr id="56" name="Star: 5 Points 55">
            <a:extLst>
              <a:ext uri="{FF2B5EF4-FFF2-40B4-BE49-F238E27FC236}">
                <a16:creationId xmlns:a16="http://schemas.microsoft.com/office/drawing/2014/main" id="{005D4257-ACB3-1B05-A997-09D0E6CF1870}"/>
              </a:ext>
            </a:extLst>
          </p:cNvPr>
          <p:cNvSpPr/>
          <p:nvPr/>
        </p:nvSpPr>
        <p:spPr>
          <a:xfrm>
            <a:off x="1772310" y="5476443"/>
            <a:ext cx="169200" cy="168403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utiger LT Pro 45 Light" panose="020B0403030504020204" pitchFamily="34" charset="0"/>
            </a:endParaRPr>
          </a:p>
        </p:txBody>
      </p:sp>
      <p:sp>
        <p:nvSpPr>
          <p:cNvPr id="58" name="Star: 5 Points 57">
            <a:extLst>
              <a:ext uri="{FF2B5EF4-FFF2-40B4-BE49-F238E27FC236}">
                <a16:creationId xmlns:a16="http://schemas.microsoft.com/office/drawing/2014/main" id="{81DF84B5-9978-5286-95FC-4F5E7214B31F}"/>
              </a:ext>
            </a:extLst>
          </p:cNvPr>
          <p:cNvSpPr/>
          <p:nvPr/>
        </p:nvSpPr>
        <p:spPr>
          <a:xfrm>
            <a:off x="4518250" y="5476443"/>
            <a:ext cx="169200" cy="168403"/>
          </a:xfrm>
          <a:prstGeom prst="star5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Frutiger LT Pro 45 Light" panose="020B0403030504020204" pitchFamily="34" charset="0"/>
            </a:endParaRPr>
          </a:p>
        </p:txBody>
      </p:sp>
      <p:sp>
        <p:nvSpPr>
          <p:cNvPr id="59" name="Star: 5 Points 58">
            <a:extLst>
              <a:ext uri="{FF2B5EF4-FFF2-40B4-BE49-F238E27FC236}">
                <a16:creationId xmlns:a16="http://schemas.microsoft.com/office/drawing/2014/main" id="{946D9AEF-B26F-4BB3-E69D-4C0AAA0E1A44}"/>
              </a:ext>
            </a:extLst>
          </p:cNvPr>
          <p:cNvSpPr/>
          <p:nvPr/>
        </p:nvSpPr>
        <p:spPr>
          <a:xfrm>
            <a:off x="7581523" y="5476443"/>
            <a:ext cx="169200" cy="168403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utiger LT Pro 45 Light" panose="020B0403030504020204" pitchFamily="34" charset="0"/>
            </a:endParaRPr>
          </a:p>
        </p:txBody>
      </p:sp>
      <p:sp>
        <p:nvSpPr>
          <p:cNvPr id="61" name="Star: 5 Points 60">
            <a:extLst>
              <a:ext uri="{FF2B5EF4-FFF2-40B4-BE49-F238E27FC236}">
                <a16:creationId xmlns:a16="http://schemas.microsoft.com/office/drawing/2014/main" id="{EF6BE680-93E0-4623-69B5-B06013C09340}"/>
              </a:ext>
            </a:extLst>
          </p:cNvPr>
          <p:cNvSpPr/>
          <p:nvPr/>
        </p:nvSpPr>
        <p:spPr>
          <a:xfrm>
            <a:off x="10601092" y="5476443"/>
            <a:ext cx="169200" cy="168403"/>
          </a:xfrm>
          <a:prstGeom prst="star5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Frutiger LT Pro 45 Light" panose="020B0403030504020204" pitchFamily="34" charset="0"/>
            </a:endParaRPr>
          </a:p>
        </p:txBody>
      </p:sp>
      <p:sp>
        <p:nvSpPr>
          <p:cNvPr id="62" name="Star: 5 Points 61">
            <a:extLst>
              <a:ext uri="{FF2B5EF4-FFF2-40B4-BE49-F238E27FC236}">
                <a16:creationId xmlns:a16="http://schemas.microsoft.com/office/drawing/2014/main" id="{67D6A21E-2F30-4D6F-41D7-1D9740B36B44}"/>
              </a:ext>
            </a:extLst>
          </p:cNvPr>
          <p:cNvSpPr/>
          <p:nvPr/>
        </p:nvSpPr>
        <p:spPr>
          <a:xfrm>
            <a:off x="10229046" y="5476443"/>
            <a:ext cx="169200" cy="168403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utiger LT Pro 45 Light" panose="020B0403030504020204" pitchFamily="34" charset="0"/>
            </a:endParaRPr>
          </a:p>
        </p:txBody>
      </p:sp>
      <p:sp>
        <p:nvSpPr>
          <p:cNvPr id="63" name="Star: 5 Points 62">
            <a:extLst>
              <a:ext uri="{FF2B5EF4-FFF2-40B4-BE49-F238E27FC236}">
                <a16:creationId xmlns:a16="http://schemas.microsoft.com/office/drawing/2014/main" id="{EC285077-949E-29A8-F6DA-07C0FAB1C233}"/>
              </a:ext>
            </a:extLst>
          </p:cNvPr>
          <p:cNvSpPr/>
          <p:nvPr/>
        </p:nvSpPr>
        <p:spPr>
          <a:xfrm>
            <a:off x="3787219" y="2514602"/>
            <a:ext cx="169200" cy="168403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utiger LT Pro 45 Light" panose="020B0403030504020204" pitchFamily="34" charset="0"/>
            </a:endParaRPr>
          </a:p>
        </p:txBody>
      </p:sp>
      <p:sp>
        <p:nvSpPr>
          <p:cNvPr id="64" name="Star: 5 Points 63">
            <a:extLst>
              <a:ext uri="{FF2B5EF4-FFF2-40B4-BE49-F238E27FC236}">
                <a16:creationId xmlns:a16="http://schemas.microsoft.com/office/drawing/2014/main" id="{78E567D1-50B3-8FF1-95CB-1962A1B131DE}"/>
              </a:ext>
            </a:extLst>
          </p:cNvPr>
          <p:cNvSpPr/>
          <p:nvPr/>
        </p:nvSpPr>
        <p:spPr>
          <a:xfrm>
            <a:off x="3822090" y="4079839"/>
            <a:ext cx="169200" cy="168403"/>
          </a:xfrm>
          <a:prstGeom prst="star5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Frutiger LT Pro 45 Light" panose="020B0403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63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AB5B-559E-711A-CE01-B2EB9385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3" y="103110"/>
            <a:ext cx="11413874" cy="1325563"/>
          </a:xfrm>
        </p:spPr>
        <p:txBody>
          <a:bodyPr>
            <a:normAutofit fontScale="90000"/>
          </a:bodyPr>
          <a:lstStyle/>
          <a:p>
            <a:r>
              <a:rPr lang="en-US">
                <a:latin typeface="Frutiger LT Pro 45 Light" panose="020B0403030504020204" pitchFamily="34" charset="0"/>
              </a:rPr>
              <a:t>SAP MDG Change Request Process, complimented with GEN AI &amp; Narrow AI for Superior Outcomes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99979B-AFF6-1314-C247-480D7D814655}"/>
              </a:ext>
            </a:extLst>
          </p:cNvPr>
          <p:cNvGrpSpPr/>
          <p:nvPr/>
        </p:nvGrpSpPr>
        <p:grpSpPr>
          <a:xfrm>
            <a:off x="779927" y="1337470"/>
            <a:ext cx="10657568" cy="586782"/>
            <a:chOff x="277368" y="1242220"/>
            <a:chExt cx="11591536" cy="586782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232139D3-BD07-AB43-09A6-B34CA3C29E19}"/>
                </a:ext>
              </a:extLst>
            </p:cNvPr>
            <p:cNvSpPr/>
            <p:nvPr/>
          </p:nvSpPr>
          <p:spPr>
            <a:xfrm>
              <a:off x="277368" y="1242221"/>
              <a:ext cx="3024000" cy="586781"/>
            </a:xfrm>
            <a:prstGeom prst="chevron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Frutiger LT Pro 45 Light" panose="020B0403030504020204" pitchFamily="34" charset="0"/>
                </a:rPr>
                <a:t>Maintain </a:t>
              </a:r>
              <a:endParaRPr lang="en-IN" b="1">
                <a:solidFill>
                  <a:schemeClr val="bg1"/>
                </a:solidFill>
                <a:latin typeface="Frutiger LT Pro 45 Light" panose="020B0403030504020204" pitchFamily="34" charset="0"/>
              </a:endParaRPr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195EA232-971A-73C6-E208-CEF59D9E61FB}"/>
                </a:ext>
              </a:extLst>
            </p:cNvPr>
            <p:cNvSpPr/>
            <p:nvPr/>
          </p:nvSpPr>
          <p:spPr>
            <a:xfrm>
              <a:off x="3133213" y="1242221"/>
              <a:ext cx="3024000" cy="586781"/>
            </a:xfrm>
            <a:prstGeom prst="chevron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Frutiger LT Pro 45 Light" panose="020B0403030504020204" pitchFamily="34" charset="0"/>
                </a:rPr>
                <a:t>Validate </a:t>
              </a:r>
              <a:endParaRPr lang="en-IN" b="1">
                <a:solidFill>
                  <a:schemeClr val="bg1"/>
                </a:solidFill>
                <a:latin typeface="Frutiger LT Pro 45 Light" panose="020B0403030504020204" pitchFamily="34" charset="0"/>
              </a:endParaRP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2BA78CE6-534A-9C7A-00D7-8D5868D6200C}"/>
                </a:ext>
              </a:extLst>
            </p:cNvPr>
            <p:cNvSpPr/>
            <p:nvPr/>
          </p:nvSpPr>
          <p:spPr>
            <a:xfrm>
              <a:off x="5989058" y="1242221"/>
              <a:ext cx="3024000" cy="586781"/>
            </a:xfrm>
            <a:prstGeom prst="chevron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Frutiger LT Pro 45 Light" panose="020B0403030504020204" pitchFamily="34" charset="0"/>
                </a:rPr>
                <a:t>Approve </a:t>
              </a:r>
              <a:endParaRPr lang="en-IN" b="1">
                <a:solidFill>
                  <a:schemeClr val="bg1"/>
                </a:solidFill>
                <a:latin typeface="Frutiger LT Pro 45 Light" panose="020B0403030504020204" pitchFamily="34" charset="0"/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E933D1EB-5799-7DC7-7D09-15235DAAFF11}"/>
                </a:ext>
              </a:extLst>
            </p:cNvPr>
            <p:cNvSpPr/>
            <p:nvPr/>
          </p:nvSpPr>
          <p:spPr>
            <a:xfrm>
              <a:off x="8844904" y="1242220"/>
              <a:ext cx="3024000" cy="586781"/>
            </a:xfrm>
            <a:prstGeom prst="chevron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Frutiger LT Pro 45 Light" panose="020B0403030504020204" pitchFamily="34" charset="0"/>
                </a:rPr>
                <a:t>Replicate </a:t>
              </a:r>
              <a:endParaRPr lang="en-IN" b="1">
                <a:solidFill>
                  <a:schemeClr val="bg1"/>
                </a:solidFill>
                <a:latin typeface="Frutiger LT Pro 45 Light" panose="020B0403030504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7F8144E-C9AC-F764-CE3F-5823E570B294}"/>
              </a:ext>
            </a:extLst>
          </p:cNvPr>
          <p:cNvSpPr txBox="1"/>
          <p:nvPr/>
        </p:nvSpPr>
        <p:spPr>
          <a:xfrm>
            <a:off x="779927" y="2792370"/>
            <a:ext cx="2455200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Maintain reason, business priority</a:t>
            </a:r>
            <a:endParaRPr lang="en-IN" sz="14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FFEC2-D7C8-C034-F201-D8A8EB5A14A9}"/>
              </a:ext>
            </a:extLst>
          </p:cNvPr>
          <p:cNvSpPr txBox="1"/>
          <p:nvPr/>
        </p:nvSpPr>
        <p:spPr>
          <a:xfrm>
            <a:off x="779926" y="3564876"/>
            <a:ext cx="2455200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Maintain the Global Data </a:t>
            </a:r>
          </a:p>
          <a:p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and Product Specifications </a:t>
            </a:r>
            <a:endParaRPr lang="en-IN" sz="14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77DCE-F1D9-F216-ED25-D38C85B27B56}"/>
              </a:ext>
            </a:extLst>
          </p:cNvPr>
          <p:cNvSpPr txBox="1"/>
          <p:nvPr/>
        </p:nvSpPr>
        <p:spPr>
          <a:xfrm>
            <a:off x="3424109" y="3564876"/>
            <a:ext cx="2455200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Perform Similarity / </a:t>
            </a:r>
          </a:p>
          <a:p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Duplicate Check  and actions </a:t>
            </a:r>
            <a:endParaRPr lang="en-IN" sz="14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C15FCD-A38A-F886-27CE-B0EF76EDA981}"/>
              </a:ext>
            </a:extLst>
          </p:cNvPr>
          <p:cNvGrpSpPr/>
          <p:nvPr/>
        </p:nvGrpSpPr>
        <p:grpSpPr>
          <a:xfrm>
            <a:off x="779928" y="2022439"/>
            <a:ext cx="10387744" cy="648000"/>
            <a:chOff x="779929" y="1927189"/>
            <a:chExt cx="9897598" cy="6480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526C4E-FFA5-CD2E-8B08-EE2839823F3E}"/>
                </a:ext>
              </a:extLst>
            </p:cNvPr>
            <p:cNvSpPr txBox="1"/>
            <p:nvPr/>
          </p:nvSpPr>
          <p:spPr>
            <a:xfrm>
              <a:off x="779929" y="1927189"/>
              <a:ext cx="2340000" cy="648000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square" lIns="108000" rIns="10800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r>
                <a:rPr lang="en-US" sz="140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Create MDG Change </a:t>
              </a:r>
            </a:p>
            <a:p>
              <a:r>
                <a:rPr lang="en-US" sz="140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Request </a:t>
              </a:r>
              <a:endParaRPr lang="en-IN" sz="1400">
                <a:solidFill>
                  <a:srgbClr val="000000"/>
                </a:solidFill>
                <a:latin typeface="Frutiger LT Pro 45 Light" panose="020B0403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4B6122-F743-8325-E026-FABD1C5D0C42}"/>
                </a:ext>
              </a:extLst>
            </p:cNvPr>
            <p:cNvSpPr txBox="1"/>
            <p:nvPr/>
          </p:nvSpPr>
          <p:spPr>
            <a:xfrm>
              <a:off x="5818327" y="1927189"/>
              <a:ext cx="2340000" cy="648000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square" lIns="108000" rIns="10800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r>
                <a:rPr lang="en-US" sz="140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Collaboration for Local data maintenance  </a:t>
              </a:r>
              <a:endParaRPr lang="en-IN" sz="1400">
                <a:solidFill>
                  <a:srgbClr val="000000"/>
                </a:solidFill>
                <a:latin typeface="Frutiger LT Pro 45 Light" panose="020B0403030504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8F3724-B095-A7E4-DCB4-A4B889058077}"/>
                </a:ext>
              </a:extLst>
            </p:cNvPr>
            <p:cNvSpPr txBox="1"/>
            <p:nvPr/>
          </p:nvSpPr>
          <p:spPr>
            <a:xfrm>
              <a:off x="8337527" y="1927189"/>
              <a:ext cx="2340000" cy="648000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square" lIns="108000" rIns="10800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r>
                <a:rPr lang="en-US" sz="140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Filter, Value Mappings, Key Mappings </a:t>
              </a:r>
              <a:endParaRPr lang="en-IN" sz="1400">
                <a:solidFill>
                  <a:srgbClr val="000000"/>
                </a:solidFill>
                <a:latin typeface="Frutiger LT Pro 45 Light" panose="020B04030305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0BB0D7-FB93-42D3-B8A5-EC9C20B3158D}"/>
                </a:ext>
              </a:extLst>
            </p:cNvPr>
            <p:cNvSpPr txBox="1"/>
            <p:nvPr/>
          </p:nvSpPr>
          <p:spPr>
            <a:xfrm>
              <a:off x="3299128" y="1927189"/>
              <a:ext cx="2340000" cy="648000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square" lIns="108000" rIns="10800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r>
                <a:rPr lang="en-US" sz="140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Defaults, derivations and integration checks </a:t>
              </a:r>
              <a:endParaRPr lang="en-IN" sz="1400">
                <a:solidFill>
                  <a:srgbClr val="000000"/>
                </a:solidFill>
                <a:latin typeface="Frutiger LT Pro 45 Light" panose="020B0403030504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683DC4C-F1BB-B0CB-D72F-BBF3166977DE}"/>
              </a:ext>
            </a:extLst>
          </p:cNvPr>
          <p:cNvSpPr txBox="1"/>
          <p:nvPr/>
        </p:nvSpPr>
        <p:spPr>
          <a:xfrm>
            <a:off x="3424109" y="2792370"/>
            <a:ext cx="2455200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Data Enrichment from </a:t>
            </a:r>
          </a:p>
          <a:p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External services </a:t>
            </a:r>
            <a:endParaRPr lang="en-IN" sz="14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479933-C2FB-3E7F-ED41-EBEBDC496FB8}"/>
              </a:ext>
            </a:extLst>
          </p:cNvPr>
          <p:cNvSpPr txBox="1"/>
          <p:nvPr/>
        </p:nvSpPr>
        <p:spPr>
          <a:xfrm>
            <a:off x="6068291" y="2792370"/>
            <a:ext cx="2455200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Review / Maintain the Data Changes </a:t>
            </a:r>
            <a:endParaRPr lang="en-IN" sz="14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5261AC8-BD97-F905-33BE-AF5F6A47EC66}"/>
              </a:ext>
            </a:extLst>
          </p:cNvPr>
          <p:cNvSpPr txBox="1"/>
          <p:nvPr/>
        </p:nvSpPr>
        <p:spPr>
          <a:xfrm>
            <a:off x="6068291" y="3564876"/>
            <a:ext cx="2455200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Approve / Reject the change request </a:t>
            </a:r>
            <a:endParaRPr lang="en-IN" sz="14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3FAC8E-1587-7F83-F871-6F1A3EAB8229}"/>
              </a:ext>
            </a:extLst>
          </p:cNvPr>
          <p:cNvSpPr txBox="1"/>
          <p:nvPr/>
        </p:nvSpPr>
        <p:spPr>
          <a:xfrm>
            <a:off x="8712472" y="2792370"/>
            <a:ext cx="2455200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Replicate the approved master data records </a:t>
            </a:r>
            <a:endParaRPr lang="en-IN" sz="14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1EC6747-E43F-7973-5596-0852DC03D85F}"/>
              </a:ext>
            </a:extLst>
          </p:cNvPr>
          <p:cNvSpPr txBox="1"/>
          <p:nvPr/>
        </p:nvSpPr>
        <p:spPr>
          <a:xfrm>
            <a:off x="3424109" y="4337382"/>
            <a:ext cx="5099382" cy="36595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Maintain the Local Data </a:t>
            </a:r>
          </a:p>
        </p:txBody>
      </p:sp>
      <p:sp>
        <p:nvSpPr>
          <p:cNvPr id="66" name="Rectangle: Rounded Corners 12">
            <a:extLst>
              <a:ext uri="{FF2B5EF4-FFF2-40B4-BE49-F238E27FC236}">
                <a16:creationId xmlns:a16="http://schemas.microsoft.com/office/drawing/2014/main" id="{0DD085EF-8F62-15D7-A46E-8E81A21F278E}"/>
              </a:ext>
            </a:extLst>
          </p:cNvPr>
          <p:cNvSpPr/>
          <p:nvPr/>
        </p:nvSpPr>
        <p:spPr>
          <a:xfrm>
            <a:off x="533400" y="4907881"/>
            <a:ext cx="11125200" cy="675501"/>
          </a:xfrm>
          <a:custGeom>
            <a:avLst/>
            <a:gdLst>
              <a:gd name="connsiteX0" fmla="*/ 0 w 11125200"/>
              <a:gd name="connsiteY0" fmla="*/ 125395 h 752354"/>
              <a:gd name="connsiteX1" fmla="*/ 125395 w 11125200"/>
              <a:gd name="connsiteY1" fmla="*/ 0 h 752354"/>
              <a:gd name="connsiteX2" fmla="*/ 10999805 w 11125200"/>
              <a:gd name="connsiteY2" fmla="*/ 0 h 752354"/>
              <a:gd name="connsiteX3" fmla="*/ 11125200 w 11125200"/>
              <a:gd name="connsiteY3" fmla="*/ 125395 h 752354"/>
              <a:gd name="connsiteX4" fmla="*/ 11125200 w 11125200"/>
              <a:gd name="connsiteY4" fmla="*/ 626959 h 752354"/>
              <a:gd name="connsiteX5" fmla="*/ 10999805 w 11125200"/>
              <a:gd name="connsiteY5" fmla="*/ 752354 h 752354"/>
              <a:gd name="connsiteX6" fmla="*/ 125395 w 11125200"/>
              <a:gd name="connsiteY6" fmla="*/ 752354 h 752354"/>
              <a:gd name="connsiteX7" fmla="*/ 0 w 11125200"/>
              <a:gd name="connsiteY7" fmla="*/ 626959 h 752354"/>
              <a:gd name="connsiteX8" fmla="*/ 0 w 11125200"/>
              <a:gd name="connsiteY8" fmla="*/ 125395 h 752354"/>
              <a:gd name="connsiteX0" fmla="*/ 0 w 11125200"/>
              <a:gd name="connsiteY0" fmla="*/ 136970 h 763929"/>
              <a:gd name="connsiteX1" fmla="*/ 125395 w 11125200"/>
              <a:gd name="connsiteY1" fmla="*/ 11575 h 763929"/>
              <a:gd name="connsiteX2" fmla="*/ 6677628 w 11125200"/>
              <a:gd name="connsiteY2" fmla="*/ 0 h 763929"/>
              <a:gd name="connsiteX3" fmla="*/ 10999805 w 11125200"/>
              <a:gd name="connsiteY3" fmla="*/ 11575 h 763929"/>
              <a:gd name="connsiteX4" fmla="*/ 11125200 w 11125200"/>
              <a:gd name="connsiteY4" fmla="*/ 136970 h 763929"/>
              <a:gd name="connsiteX5" fmla="*/ 11125200 w 11125200"/>
              <a:gd name="connsiteY5" fmla="*/ 638534 h 763929"/>
              <a:gd name="connsiteX6" fmla="*/ 10999805 w 11125200"/>
              <a:gd name="connsiteY6" fmla="*/ 763929 h 763929"/>
              <a:gd name="connsiteX7" fmla="*/ 125395 w 11125200"/>
              <a:gd name="connsiteY7" fmla="*/ 763929 h 763929"/>
              <a:gd name="connsiteX8" fmla="*/ 0 w 11125200"/>
              <a:gd name="connsiteY8" fmla="*/ 638534 h 763929"/>
              <a:gd name="connsiteX9" fmla="*/ 0 w 11125200"/>
              <a:gd name="connsiteY9" fmla="*/ 136970 h 763929"/>
              <a:gd name="connsiteX0" fmla="*/ 0 w 11125200"/>
              <a:gd name="connsiteY0" fmla="*/ 136970 h 763929"/>
              <a:gd name="connsiteX1" fmla="*/ 125395 w 11125200"/>
              <a:gd name="connsiteY1" fmla="*/ 11575 h 763929"/>
              <a:gd name="connsiteX2" fmla="*/ 4627880 w 11125200"/>
              <a:gd name="connsiteY2" fmla="*/ 12090 h 763929"/>
              <a:gd name="connsiteX3" fmla="*/ 6677628 w 11125200"/>
              <a:gd name="connsiteY3" fmla="*/ 0 h 763929"/>
              <a:gd name="connsiteX4" fmla="*/ 10999805 w 11125200"/>
              <a:gd name="connsiteY4" fmla="*/ 11575 h 763929"/>
              <a:gd name="connsiteX5" fmla="*/ 11125200 w 11125200"/>
              <a:gd name="connsiteY5" fmla="*/ 136970 h 763929"/>
              <a:gd name="connsiteX6" fmla="*/ 11125200 w 11125200"/>
              <a:gd name="connsiteY6" fmla="*/ 638534 h 763929"/>
              <a:gd name="connsiteX7" fmla="*/ 10999805 w 11125200"/>
              <a:gd name="connsiteY7" fmla="*/ 763929 h 763929"/>
              <a:gd name="connsiteX8" fmla="*/ 125395 w 11125200"/>
              <a:gd name="connsiteY8" fmla="*/ 763929 h 763929"/>
              <a:gd name="connsiteX9" fmla="*/ 0 w 11125200"/>
              <a:gd name="connsiteY9" fmla="*/ 638534 h 763929"/>
              <a:gd name="connsiteX10" fmla="*/ 0 w 11125200"/>
              <a:gd name="connsiteY10" fmla="*/ 136970 h 763929"/>
              <a:gd name="connsiteX0" fmla="*/ 6677628 w 11125200"/>
              <a:gd name="connsiteY0" fmla="*/ 0 h 763929"/>
              <a:gd name="connsiteX1" fmla="*/ 10999805 w 11125200"/>
              <a:gd name="connsiteY1" fmla="*/ 11575 h 763929"/>
              <a:gd name="connsiteX2" fmla="*/ 11125200 w 11125200"/>
              <a:gd name="connsiteY2" fmla="*/ 136970 h 763929"/>
              <a:gd name="connsiteX3" fmla="*/ 11125200 w 11125200"/>
              <a:gd name="connsiteY3" fmla="*/ 638534 h 763929"/>
              <a:gd name="connsiteX4" fmla="*/ 10999805 w 11125200"/>
              <a:gd name="connsiteY4" fmla="*/ 763929 h 763929"/>
              <a:gd name="connsiteX5" fmla="*/ 125395 w 11125200"/>
              <a:gd name="connsiteY5" fmla="*/ 763929 h 763929"/>
              <a:gd name="connsiteX6" fmla="*/ 0 w 11125200"/>
              <a:gd name="connsiteY6" fmla="*/ 638534 h 763929"/>
              <a:gd name="connsiteX7" fmla="*/ 0 w 11125200"/>
              <a:gd name="connsiteY7" fmla="*/ 136970 h 763929"/>
              <a:gd name="connsiteX8" fmla="*/ 125395 w 11125200"/>
              <a:gd name="connsiteY8" fmla="*/ 11575 h 763929"/>
              <a:gd name="connsiteX9" fmla="*/ 4627880 w 11125200"/>
              <a:gd name="connsiteY9" fmla="*/ 12090 h 763929"/>
              <a:gd name="connsiteX10" fmla="*/ 6769068 w 11125200"/>
              <a:gd name="connsiteY10" fmla="*/ 91440 h 763929"/>
              <a:gd name="connsiteX0" fmla="*/ 6677628 w 11125200"/>
              <a:gd name="connsiteY0" fmla="*/ 0 h 763929"/>
              <a:gd name="connsiteX1" fmla="*/ 10999805 w 11125200"/>
              <a:gd name="connsiteY1" fmla="*/ 11575 h 763929"/>
              <a:gd name="connsiteX2" fmla="*/ 11125200 w 11125200"/>
              <a:gd name="connsiteY2" fmla="*/ 136970 h 763929"/>
              <a:gd name="connsiteX3" fmla="*/ 11125200 w 11125200"/>
              <a:gd name="connsiteY3" fmla="*/ 638534 h 763929"/>
              <a:gd name="connsiteX4" fmla="*/ 10999805 w 11125200"/>
              <a:gd name="connsiteY4" fmla="*/ 763929 h 763929"/>
              <a:gd name="connsiteX5" fmla="*/ 125395 w 11125200"/>
              <a:gd name="connsiteY5" fmla="*/ 763929 h 763929"/>
              <a:gd name="connsiteX6" fmla="*/ 0 w 11125200"/>
              <a:gd name="connsiteY6" fmla="*/ 638534 h 763929"/>
              <a:gd name="connsiteX7" fmla="*/ 0 w 11125200"/>
              <a:gd name="connsiteY7" fmla="*/ 136970 h 763929"/>
              <a:gd name="connsiteX8" fmla="*/ 125395 w 11125200"/>
              <a:gd name="connsiteY8" fmla="*/ 11575 h 763929"/>
              <a:gd name="connsiteX9" fmla="*/ 4627880 w 11125200"/>
              <a:gd name="connsiteY9" fmla="*/ 12090 h 76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25200" h="763929">
                <a:moveTo>
                  <a:pt x="6677628" y="0"/>
                </a:moveTo>
                <a:lnTo>
                  <a:pt x="10999805" y="11575"/>
                </a:lnTo>
                <a:cubicBezTo>
                  <a:pt x="11069059" y="11575"/>
                  <a:pt x="11125200" y="67716"/>
                  <a:pt x="11125200" y="136970"/>
                </a:cubicBezTo>
                <a:lnTo>
                  <a:pt x="11125200" y="638534"/>
                </a:lnTo>
                <a:cubicBezTo>
                  <a:pt x="11125200" y="707788"/>
                  <a:pt x="11069059" y="763929"/>
                  <a:pt x="10999805" y="763929"/>
                </a:cubicBezTo>
                <a:lnTo>
                  <a:pt x="125395" y="763929"/>
                </a:lnTo>
                <a:cubicBezTo>
                  <a:pt x="56141" y="763929"/>
                  <a:pt x="0" y="707788"/>
                  <a:pt x="0" y="638534"/>
                </a:cubicBezTo>
                <a:lnTo>
                  <a:pt x="0" y="136970"/>
                </a:lnTo>
                <a:cubicBezTo>
                  <a:pt x="0" y="67716"/>
                  <a:pt x="56141" y="11575"/>
                  <a:pt x="125395" y="11575"/>
                </a:cubicBezTo>
                <a:lnTo>
                  <a:pt x="4627880" y="12090"/>
                </a:lnTo>
              </a:path>
            </a:pathLst>
          </a:custGeom>
          <a:noFill/>
          <a:ln>
            <a:solidFill>
              <a:srgbClr val="002060"/>
            </a:solidFill>
            <a:headEnd type="oval"/>
            <a:tailEnd type="oval"/>
          </a:ln>
          <a:effectLst/>
        </p:spPr>
        <p:txBody>
          <a:bodyPr wrap="square" lIns="45720" rIns="45720" rtlCol="0" anchor="ctr" anchorCtr="0"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Frutiger LT Pro 45 Light" panose="020B0403030504020204" pitchFamily="34" charset="0"/>
              <a:ea typeface="STKaiti"/>
              <a:cs typeface="Calibri Light" panose="020F03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AFD84D9-126C-A40D-8FB8-DCA58B0BA09B}"/>
              </a:ext>
            </a:extLst>
          </p:cNvPr>
          <p:cNvSpPr txBox="1"/>
          <p:nvPr/>
        </p:nvSpPr>
        <p:spPr>
          <a:xfrm>
            <a:off x="4762096" y="4754591"/>
            <a:ext cx="2877669" cy="33855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rgbClr val="60A5E2">
                    <a:lumMod val="75000"/>
                  </a:srgbClr>
                </a:solidFill>
                <a:latin typeface="Frutiger LT Pro 45 Light" panose="020B0403030504020204" pitchFamily="34" charset="0"/>
              </a:rPr>
              <a:t>Business Drivers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AB503D-3EAB-1B99-46FC-EC9132998E77}"/>
              </a:ext>
            </a:extLst>
          </p:cNvPr>
          <p:cNvSpPr/>
          <p:nvPr/>
        </p:nvSpPr>
        <p:spPr>
          <a:xfrm>
            <a:off x="2797464" y="5101301"/>
            <a:ext cx="3126561" cy="360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rPr>
              <a:t>Exploit  the BTP Capabilities to embed the Latest technologies in  MDG processes </a:t>
            </a:r>
          </a:p>
        </p:txBody>
      </p:sp>
      <p:sp>
        <p:nvSpPr>
          <p:cNvPr id="69" name="Title 2">
            <a:extLst>
              <a:ext uri="{FF2B5EF4-FFF2-40B4-BE49-F238E27FC236}">
                <a16:creationId xmlns:a16="http://schemas.microsoft.com/office/drawing/2014/main" id="{58581029-5289-16DD-6203-868A10C5A6BA}"/>
              </a:ext>
            </a:extLst>
          </p:cNvPr>
          <p:cNvSpPr txBox="1">
            <a:spLocks/>
          </p:cNvSpPr>
          <p:nvPr/>
        </p:nvSpPr>
        <p:spPr bwMode="gray">
          <a:xfrm>
            <a:off x="6245047" y="5101301"/>
            <a:ext cx="2465287" cy="360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>
            <a:defPPr>
              <a:defRPr lang="en-US"/>
            </a:defPPr>
            <a:lvl1pPr marR="0" lvl="0" indent="0" algn="ctr" defTabSz="9143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C000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Get clean and latest data from Source of information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26BDBE-4332-934C-D654-2B2D799A01FB}"/>
              </a:ext>
            </a:extLst>
          </p:cNvPr>
          <p:cNvSpPr/>
          <p:nvPr/>
        </p:nvSpPr>
        <p:spPr>
          <a:xfrm>
            <a:off x="825737" y="5101301"/>
            <a:ext cx="1999437" cy="360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rPr>
              <a:t>Keep Core Clean</a:t>
            </a:r>
          </a:p>
        </p:txBody>
      </p:sp>
      <p:sp>
        <p:nvSpPr>
          <p:cNvPr id="71" name="Title 2">
            <a:extLst>
              <a:ext uri="{FF2B5EF4-FFF2-40B4-BE49-F238E27FC236}">
                <a16:creationId xmlns:a16="http://schemas.microsoft.com/office/drawing/2014/main" id="{1955D18E-A6A3-3954-8EEE-A5E40C535D18}"/>
              </a:ext>
            </a:extLst>
          </p:cNvPr>
          <p:cNvSpPr txBox="1">
            <a:spLocks/>
          </p:cNvSpPr>
          <p:nvPr/>
        </p:nvSpPr>
        <p:spPr bwMode="gray">
          <a:xfrm>
            <a:off x="8979528" y="5101301"/>
            <a:ext cx="2573230" cy="360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>
            <a:defPPr>
              <a:defRPr lang="en-US"/>
            </a:defPPr>
            <a:lvl1pPr marR="0" lvl="0" indent="0" algn="ctr" defTabSz="9143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C000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Standardize the global data to ensure common business language 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7EAEA3-6367-7127-26CD-DFA05A80689F}"/>
              </a:ext>
            </a:extLst>
          </p:cNvPr>
          <p:cNvCxnSpPr>
            <a:cxnSpLocks/>
          </p:cNvCxnSpPr>
          <p:nvPr/>
        </p:nvCxnSpPr>
        <p:spPr>
          <a:xfrm>
            <a:off x="2715879" y="5083301"/>
            <a:ext cx="0" cy="396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A39CCA6-5AA4-6551-D1EC-51931B8BC3FC}"/>
              </a:ext>
            </a:extLst>
          </p:cNvPr>
          <p:cNvCxnSpPr>
            <a:cxnSpLocks/>
          </p:cNvCxnSpPr>
          <p:nvPr/>
        </p:nvCxnSpPr>
        <p:spPr>
          <a:xfrm>
            <a:off x="6035688" y="5083301"/>
            <a:ext cx="0" cy="396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494EBB7-8F57-571A-B79A-6460A8C932F5}"/>
              </a:ext>
            </a:extLst>
          </p:cNvPr>
          <p:cNvCxnSpPr>
            <a:cxnSpLocks/>
          </p:cNvCxnSpPr>
          <p:nvPr/>
        </p:nvCxnSpPr>
        <p:spPr>
          <a:xfrm>
            <a:off x="8850422" y="5083301"/>
            <a:ext cx="0" cy="396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54B2D51-0C59-1984-7EBF-3CE5043DC31B}"/>
              </a:ext>
            </a:extLst>
          </p:cNvPr>
          <p:cNvSpPr txBox="1"/>
          <p:nvPr/>
        </p:nvSpPr>
        <p:spPr>
          <a:xfrm>
            <a:off x="8711791" y="4302206"/>
            <a:ext cx="3400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Frutiger LT Pro 45 Light" panose="020B0403030504020204" pitchFamily="34" charset="0"/>
              </a:rPr>
              <a:t>Latest Technologies (Narrow AI /GEN AI)</a:t>
            </a:r>
          </a:p>
        </p:txBody>
      </p:sp>
      <p:pic>
        <p:nvPicPr>
          <p:cNvPr id="76" name="Picture 2" descr="Maintenance - Free Tools and utensils icons">
            <a:extLst>
              <a:ext uri="{FF2B5EF4-FFF2-40B4-BE49-F238E27FC236}">
                <a16:creationId xmlns:a16="http://schemas.microsoft.com/office/drawing/2014/main" id="{5C497FE2-B116-C8D7-0B4B-A1C97CE5A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75" y="1353002"/>
            <a:ext cx="544632" cy="54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" descr="Approved - Free security icons">
            <a:extLst>
              <a:ext uri="{FF2B5EF4-FFF2-40B4-BE49-F238E27FC236}">
                <a16:creationId xmlns:a16="http://schemas.microsoft.com/office/drawing/2014/main" id="{B48A09FB-FAAA-E154-9AB0-C42E4E51C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119" y="1415311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8" descr="Duplicate - Free interface icons">
            <a:extLst>
              <a:ext uri="{FF2B5EF4-FFF2-40B4-BE49-F238E27FC236}">
                <a16:creationId xmlns:a16="http://schemas.microsoft.com/office/drawing/2014/main" id="{201A7B8F-8F29-E7C9-BAEC-6DAEF93F9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667" y="1403818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Validation - Free files and folders icons">
            <a:extLst>
              <a:ext uri="{FF2B5EF4-FFF2-40B4-BE49-F238E27FC236}">
                <a16:creationId xmlns:a16="http://schemas.microsoft.com/office/drawing/2014/main" id="{925D9DE2-6168-F504-3A8A-8EE4638C2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208" y="1443143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F2F9B7C8-9B0B-CCC9-0B3C-0636A6D1F4EA}"/>
              </a:ext>
            </a:extLst>
          </p:cNvPr>
          <p:cNvGrpSpPr/>
          <p:nvPr/>
        </p:nvGrpSpPr>
        <p:grpSpPr>
          <a:xfrm>
            <a:off x="10869032" y="4604932"/>
            <a:ext cx="928336" cy="226791"/>
            <a:chOff x="11064876" y="4437008"/>
            <a:chExt cx="928336" cy="226791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B0CAD49-2571-088B-F827-C09C5C1E09ED}"/>
                </a:ext>
              </a:extLst>
            </p:cNvPr>
            <p:cNvSpPr/>
            <p:nvPr/>
          </p:nvSpPr>
          <p:spPr>
            <a:xfrm>
              <a:off x="11064876" y="4437008"/>
              <a:ext cx="928336" cy="2267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180000" rIns="45720" anchor="ctr" anchorCtr="0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>
                  <a:solidFill>
                    <a:srgbClr val="010648"/>
                  </a:solidFill>
                  <a:latin typeface="Frutiger LT Pro 45 Light" panose="020B0403030504020204" pitchFamily="34" charset="0"/>
                  <a:ea typeface="STKaiti"/>
                  <a:cs typeface="Calibri Light" panose="020F0302020204030204" pitchFamily="34" charset="0"/>
                </a:rPr>
                <a:t>FIORI </a:t>
              </a:r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856194B3-711C-7911-3312-F5770D48732B}"/>
                </a:ext>
              </a:extLst>
            </p:cNvPr>
            <p:cNvSpPr/>
            <p:nvPr/>
          </p:nvSpPr>
          <p:spPr>
            <a:xfrm>
              <a:off x="11133593" y="4501803"/>
              <a:ext cx="97200" cy="97200"/>
            </a:xfrm>
            <a:prstGeom prst="flowChartConnector">
              <a:avLst/>
            </a:prstGeom>
            <a:solidFill>
              <a:srgbClr val="FF00FF"/>
            </a:solidFill>
            <a:ln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648"/>
                </a:solidFill>
                <a:latin typeface="Frutiger LT Pro 45 Light" panose="020B040303050402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3B8BA01-BB9D-62ED-A48C-310D88EB094B}"/>
              </a:ext>
            </a:extLst>
          </p:cNvPr>
          <p:cNvGrpSpPr/>
          <p:nvPr/>
        </p:nvGrpSpPr>
        <p:grpSpPr>
          <a:xfrm>
            <a:off x="8806004" y="4604932"/>
            <a:ext cx="928336" cy="226791"/>
            <a:chOff x="11064876" y="3814736"/>
            <a:chExt cx="928336" cy="226791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F8439924-A36F-0867-B304-87451811CB0E}"/>
                </a:ext>
              </a:extLst>
            </p:cNvPr>
            <p:cNvSpPr/>
            <p:nvPr/>
          </p:nvSpPr>
          <p:spPr>
            <a:xfrm>
              <a:off x="11064876" y="3814736"/>
              <a:ext cx="928336" cy="2267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180000" rIns="45720" anchor="ctr" anchorCtr="0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>
                  <a:solidFill>
                    <a:srgbClr val="010648"/>
                  </a:solidFill>
                  <a:latin typeface="Frutiger LT Pro 45 Light" panose="020B0403030504020204" pitchFamily="34" charset="0"/>
                  <a:ea typeface="STKaiti"/>
                  <a:cs typeface="Calibri Light" panose="020F0302020204030204" pitchFamily="34" charset="0"/>
                </a:rPr>
                <a:t>GEN AI</a:t>
              </a:r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95489D5E-F990-F579-BC7B-F4E379B5D057}"/>
                </a:ext>
              </a:extLst>
            </p:cNvPr>
            <p:cNvSpPr/>
            <p:nvPr/>
          </p:nvSpPr>
          <p:spPr>
            <a:xfrm>
              <a:off x="11142037" y="3879950"/>
              <a:ext cx="96362" cy="96362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648"/>
                </a:solidFill>
                <a:latin typeface="Frutiger LT Pro 45 Light" panose="020B0403030504020204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FE30C44-D255-3151-A905-6E13BDA5A3A7}"/>
              </a:ext>
            </a:extLst>
          </p:cNvPr>
          <p:cNvGrpSpPr/>
          <p:nvPr/>
        </p:nvGrpSpPr>
        <p:grpSpPr>
          <a:xfrm>
            <a:off x="9837518" y="4604932"/>
            <a:ext cx="928336" cy="226791"/>
            <a:chOff x="11064876" y="4125872"/>
            <a:chExt cx="928336" cy="226791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83E12804-7382-3F63-4546-C5F263D98119}"/>
                </a:ext>
              </a:extLst>
            </p:cNvPr>
            <p:cNvSpPr/>
            <p:nvPr/>
          </p:nvSpPr>
          <p:spPr>
            <a:xfrm>
              <a:off x="11064876" y="4125872"/>
              <a:ext cx="928336" cy="2267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180000" rIns="45720" anchor="ctr" anchorCtr="0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>
                  <a:solidFill>
                    <a:srgbClr val="010648"/>
                  </a:solidFill>
                  <a:latin typeface="Frutiger LT Pro 45 Light" panose="020B0403030504020204" pitchFamily="34" charset="0"/>
                  <a:ea typeface="STKaiti"/>
                  <a:cs typeface="Calibri Light" panose="020F0302020204030204" pitchFamily="34" charset="0"/>
                </a:rPr>
                <a:t>Narrow AI</a:t>
              </a:r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B72CB82E-415B-D673-A0FD-2B746162DEF3}"/>
                </a:ext>
              </a:extLst>
            </p:cNvPr>
            <p:cNvSpPr/>
            <p:nvPr/>
          </p:nvSpPr>
          <p:spPr>
            <a:xfrm>
              <a:off x="11142037" y="4191086"/>
              <a:ext cx="96362" cy="9636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648"/>
                </a:solidFill>
                <a:latin typeface="Frutiger LT Pro 45 Light" panose="020B0403030504020204" pitchFamily="34" charset="0"/>
              </a:endParaRPr>
            </a:p>
          </p:txBody>
        </p:sp>
      </p:grp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B6B6E26-AEC7-A6BB-8509-57AF2CF5AE3A}"/>
              </a:ext>
            </a:extLst>
          </p:cNvPr>
          <p:cNvSpPr/>
          <p:nvPr/>
        </p:nvSpPr>
        <p:spPr>
          <a:xfrm>
            <a:off x="3064748" y="3638705"/>
            <a:ext cx="96362" cy="96362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76E962D8-E373-3BC4-084D-A05001E76CAD}"/>
              </a:ext>
            </a:extLst>
          </p:cNvPr>
          <p:cNvSpPr/>
          <p:nvPr/>
        </p:nvSpPr>
        <p:spPr>
          <a:xfrm>
            <a:off x="5691745" y="3638705"/>
            <a:ext cx="96362" cy="96362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FEBAD878-70D8-AEE2-C15F-C5E44C7904BB}"/>
              </a:ext>
            </a:extLst>
          </p:cNvPr>
          <p:cNvSpPr/>
          <p:nvPr/>
        </p:nvSpPr>
        <p:spPr>
          <a:xfrm>
            <a:off x="5691745" y="2860464"/>
            <a:ext cx="96362" cy="96362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F8DDE0C3-74AE-4EF2-8E9F-C7833EB409AE}"/>
              </a:ext>
            </a:extLst>
          </p:cNvPr>
          <p:cNvSpPr/>
          <p:nvPr/>
        </p:nvSpPr>
        <p:spPr>
          <a:xfrm>
            <a:off x="5691745" y="2112137"/>
            <a:ext cx="96362" cy="96362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4CEE6058-24FA-DAAF-E4FA-6CEE456964B4}"/>
              </a:ext>
            </a:extLst>
          </p:cNvPr>
          <p:cNvSpPr/>
          <p:nvPr/>
        </p:nvSpPr>
        <p:spPr>
          <a:xfrm>
            <a:off x="3049008" y="2112137"/>
            <a:ext cx="96362" cy="96362"/>
          </a:xfrm>
          <a:prstGeom prst="flowChartConnector">
            <a:avLst/>
          </a:prstGeom>
          <a:solidFill>
            <a:srgbClr val="FF00FF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0357A42-ED4D-A25C-3260-F7F81F57E2A9}"/>
              </a:ext>
            </a:extLst>
          </p:cNvPr>
          <p:cNvSpPr/>
          <p:nvPr/>
        </p:nvSpPr>
        <p:spPr>
          <a:xfrm>
            <a:off x="667265" y="1256785"/>
            <a:ext cx="5263979" cy="3015049"/>
          </a:xfrm>
          <a:prstGeom prst="roundRect">
            <a:avLst>
              <a:gd name="adj" fmla="val 3675"/>
            </a:avLst>
          </a:prstGeom>
          <a:noFill/>
          <a:ln w="28575" cap="rnd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utiger LT Pro 45 Light" panose="020B0403030504020204" pitchFamily="34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99C7298A-0F09-F204-EB0C-FB7BA9344A57}"/>
              </a:ext>
            </a:extLst>
          </p:cNvPr>
          <p:cNvSpPr/>
          <p:nvPr/>
        </p:nvSpPr>
        <p:spPr>
          <a:xfrm>
            <a:off x="6005384" y="1256785"/>
            <a:ext cx="5523470" cy="3015049"/>
          </a:xfrm>
          <a:prstGeom prst="roundRect">
            <a:avLst>
              <a:gd name="adj" fmla="val 3675"/>
            </a:avLst>
          </a:prstGeom>
          <a:noFill/>
          <a:ln w="28575" cap="rnd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utiger LT Pro 45 Light" panose="020B0403030504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9E3E62F-93B8-3BCA-40A7-8DF3DAF1B0BA}"/>
              </a:ext>
            </a:extLst>
          </p:cNvPr>
          <p:cNvSpPr txBox="1"/>
          <p:nvPr/>
        </p:nvSpPr>
        <p:spPr>
          <a:xfrm rot="16200000">
            <a:off x="-570349" y="2547444"/>
            <a:ext cx="2036883" cy="433730"/>
          </a:xfrm>
          <a:prstGeom prst="round2Same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600" b="1">
                <a:latin typeface="Frutiger LT Pro 45 Light" panose="020B0403030504020204" pitchFamily="34" charset="0"/>
              </a:rPr>
              <a:t>BTP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9797CD9-6968-C5BF-AE00-E7CDDA403440}"/>
              </a:ext>
            </a:extLst>
          </p:cNvPr>
          <p:cNvSpPr txBox="1"/>
          <p:nvPr/>
        </p:nvSpPr>
        <p:spPr>
          <a:xfrm rot="5400000">
            <a:off x="10725467" y="2547446"/>
            <a:ext cx="2036883" cy="433730"/>
          </a:xfrm>
          <a:prstGeom prst="round2SameRect">
            <a:avLst/>
          </a:prstGeom>
          <a:solidFill>
            <a:srgbClr val="0070C0"/>
          </a:solidFill>
          <a:ln>
            <a:noFill/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600" b="1">
                <a:latin typeface="Frutiger LT Pro 45 Light" panose="020B0403030504020204" pitchFamily="34" charset="0"/>
              </a:rPr>
              <a:t>MDG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88C929F-264F-4740-879E-5B631DCB7E69}"/>
              </a:ext>
            </a:extLst>
          </p:cNvPr>
          <p:cNvSpPr txBox="1"/>
          <p:nvPr/>
        </p:nvSpPr>
        <p:spPr>
          <a:xfrm>
            <a:off x="5251837" y="5664426"/>
            <a:ext cx="1946354" cy="392834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b="1">
                <a:solidFill>
                  <a:srgbClr val="60A5E2">
                    <a:lumMod val="75000"/>
                  </a:srgbClr>
                </a:solidFill>
                <a:latin typeface="Frutiger 45 bold"/>
              </a:defRPr>
            </a:lvl1pPr>
          </a:lstStyle>
          <a:p>
            <a:r>
              <a:rPr lang="en-US" sz="1400">
                <a:latin typeface="Frutiger LT Pro 45 Light" panose="020B0403030504020204" pitchFamily="34" charset="0"/>
              </a:rPr>
              <a:t>Gen AI Capabilities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96613FA-CD73-9B90-58D8-81B6A41E3B6B}"/>
              </a:ext>
            </a:extLst>
          </p:cNvPr>
          <p:cNvSpPr/>
          <p:nvPr/>
        </p:nvSpPr>
        <p:spPr>
          <a:xfrm>
            <a:off x="3494673" y="5949240"/>
            <a:ext cx="1368000" cy="274361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 defTabSz="914309"/>
            <a:r>
              <a:rPr lang="en-US" sz="1200" b="1">
                <a:solidFill>
                  <a:srgbClr val="000000"/>
                </a:solidFill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rPr>
              <a:t>Propose </a:t>
            </a:r>
            <a:br>
              <a:rPr lang="en-US" sz="1200" b="1">
                <a:solidFill>
                  <a:srgbClr val="000000"/>
                </a:solidFill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rPr>
            </a:br>
            <a:r>
              <a:rPr lang="en-US" sz="1200" b="1">
                <a:solidFill>
                  <a:srgbClr val="000000"/>
                </a:solidFill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rPr>
              <a:t>Editable Draft</a:t>
            </a:r>
          </a:p>
        </p:txBody>
      </p:sp>
      <p:sp>
        <p:nvSpPr>
          <p:cNvPr id="100" name="Title 2">
            <a:extLst>
              <a:ext uri="{FF2B5EF4-FFF2-40B4-BE49-F238E27FC236}">
                <a16:creationId xmlns:a16="http://schemas.microsoft.com/office/drawing/2014/main" id="{8855C54E-967C-D3C0-AE70-0876A0633814}"/>
              </a:ext>
            </a:extLst>
          </p:cNvPr>
          <p:cNvSpPr txBox="1">
            <a:spLocks/>
          </p:cNvSpPr>
          <p:nvPr/>
        </p:nvSpPr>
        <p:spPr bwMode="gray">
          <a:xfrm>
            <a:off x="5866073" y="5965387"/>
            <a:ext cx="972000" cy="24206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>
            <a:defPPr>
              <a:defRPr lang="en-US"/>
            </a:defPPr>
            <a:lvl1pPr marR="0" lvl="0" indent="0" algn="ctr" defTabSz="9143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bg1"/>
                </a:solidFill>
                <a:latin typeface="Frutiger 45 bold"/>
                <a:ea typeface="STKaiti"/>
                <a:cs typeface="Calibri Light" panose="020F03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200">
                <a:solidFill>
                  <a:srgbClr val="000000"/>
                </a:solidFill>
                <a:latin typeface="Frutiger LT Pro 45 Light" panose="020B0403030504020204" pitchFamily="34" charset="0"/>
              </a:rPr>
              <a:t>Translate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DE38956-9D90-1E9A-BCBC-EC31E63D54E1}"/>
              </a:ext>
            </a:extLst>
          </p:cNvPr>
          <p:cNvSpPr/>
          <p:nvPr/>
        </p:nvSpPr>
        <p:spPr>
          <a:xfrm>
            <a:off x="1042643" y="5949240"/>
            <a:ext cx="1448630" cy="274361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 defTabSz="914309"/>
            <a:r>
              <a:rPr lang="en-US" sz="1200" b="1">
                <a:solidFill>
                  <a:srgbClr val="000000"/>
                </a:solidFill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rPr>
              <a:t>Summarization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6ABC0E3-7789-1C4A-0131-EFF83D47DEB7}"/>
              </a:ext>
            </a:extLst>
          </p:cNvPr>
          <p:cNvSpPr txBox="1">
            <a:spLocks/>
          </p:cNvSpPr>
          <p:nvPr/>
        </p:nvSpPr>
        <p:spPr bwMode="gray">
          <a:xfrm>
            <a:off x="7841473" y="5998299"/>
            <a:ext cx="1652239" cy="17624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>
            <a:defPPr>
              <a:defRPr lang="en-US"/>
            </a:defPPr>
            <a:lvl1pPr marR="0" lvl="0" indent="0" algn="ctr" defTabSz="9143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bg1"/>
                </a:solidFill>
                <a:latin typeface="Frutiger 45 bold"/>
                <a:ea typeface="STKaiti"/>
                <a:cs typeface="Calibri Light" panose="020F03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200">
                <a:solidFill>
                  <a:srgbClr val="000000"/>
                </a:solidFill>
                <a:latin typeface="Frutiger LT Pro 45 Light" panose="020B0403030504020204" pitchFamily="34" charset="0"/>
              </a:rPr>
              <a:t>Execute Actions w/o Interventions</a:t>
            </a:r>
          </a:p>
        </p:txBody>
      </p:sp>
      <p:sp>
        <p:nvSpPr>
          <p:cNvPr id="103" name="Title 2">
            <a:extLst>
              <a:ext uri="{FF2B5EF4-FFF2-40B4-BE49-F238E27FC236}">
                <a16:creationId xmlns:a16="http://schemas.microsoft.com/office/drawing/2014/main" id="{38752C34-FD67-998D-95FF-2396ED6A35F0}"/>
              </a:ext>
            </a:extLst>
          </p:cNvPr>
          <p:cNvSpPr txBox="1">
            <a:spLocks/>
          </p:cNvSpPr>
          <p:nvPr/>
        </p:nvSpPr>
        <p:spPr bwMode="gray">
          <a:xfrm>
            <a:off x="10386134" y="5949240"/>
            <a:ext cx="892516" cy="274361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>
            <a:defPPr>
              <a:defRPr lang="en-US"/>
            </a:defPPr>
            <a:lvl1pPr marR="0" lvl="0" indent="0" algn="ctr" defTabSz="9143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bg1"/>
                </a:solidFill>
                <a:latin typeface="Frutiger 45 bold"/>
                <a:ea typeface="STKaiti"/>
                <a:cs typeface="Calibri Light" panose="020F03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200">
                <a:solidFill>
                  <a:srgbClr val="000000"/>
                </a:solidFill>
                <a:latin typeface="Frutiger LT Pro 45 Light" panose="020B0403030504020204" pitchFamily="34" charset="0"/>
              </a:rPr>
              <a:t>Suggest Actions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C7C101A-8599-9EEB-2C29-CF47327119B3}"/>
              </a:ext>
            </a:extLst>
          </p:cNvPr>
          <p:cNvCxnSpPr>
            <a:cxnSpLocks/>
          </p:cNvCxnSpPr>
          <p:nvPr/>
        </p:nvCxnSpPr>
        <p:spPr>
          <a:xfrm>
            <a:off x="2992973" y="5888420"/>
            <a:ext cx="0" cy="396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5BD50A8-CEFE-B000-73EF-76CD3F1D3A09}"/>
              </a:ext>
            </a:extLst>
          </p:cNvPr>
          <p:cNvCxnSpPr>
            <a:cxnSpLocks/>
          </p:cNvCxnSpPr>
          <p:nvPr/>
        </p:nvCxnSpPr>
        <p:spPr>
          <a:xfrm>
            <a:off x="5364373" y="5888420"/>
            <a:ext cx="0" cy="396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FA5E37D-308D-14DE-20C8-EC3B85BAEBBC}"/>
              </a:ext>
            </a:extLst>
          </p:cNvPr>
          <p:cNvCxnSpPr>
            <a:cxnSpLocks/>
          </p:cNvCxnSpPr>
          <p:nvPr/>
        </p:nvCxnSpPr>
        <p:spPr>
          <a:xfrm>
            <a:off x="7339773" y="5888420"/>
            <a:ext cx="0" cy="396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EDED07-2157-CF61-37F0-089DC7FBAD02}"/>
              </a:ext>
            </a:extLst>
          </p:cNvPr>
          <p:cNvCxnSpPr>
            <a:cxnSpLocks/>
          </p:cNvCxnSpPr>
          <p:nvPr/>
        </p:nvCxnSpPr>
        <p:spPr>
          <a:xfrm>
            <a:off x="9995412" y="5888420"/>
            <a:ext cx="0" cy="396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Rectangle: Rounded Corners 12">
            <a:extLst>
              <a:ext uri="{FF2B5EF4-FFF2-40B4-BE49-F238E27FC236}">
                <a16:creationId xmlns:a16="http://schemas.microsoft.com/office/drawing/2014/main" id="{DC67A312-E7F6-6F6F-4057-692696786150}"/>
              </a:ext>
            </a:extLst>
          </p:cNvPr>
          <p:cNvSpPr/>
          <p:nvPr/>
        </p:nvSpPr>
        <p:spPr>
          <a:xfrm>
            <a:off x="533400" y="5805052"/>
            <a:ext cx="11125200" cy="544390"/>
          </a:xfrm>
          <a:custGeom>
            <a:avLst/>
            <a:gdLst>
              <a:gd name="connsiteX0" fmla="*/ 0 w 11125200"/>
              <a:gd name="connsiteY0" fmla="*/ 125395 h 752354"/>
              <a:gd name="connsiteX1" fmla="*/ 125395 w 11125200"/>
              <a:gd name="connsiteY1" fmla="*/ 0 h 752354"/>
              <a:gd name="connsiteX2" fmla="*/ 10999805 w 11125200"/>
              <a:gd name="connsiteY2" fmla="*/ 0 h 752354"/>
              <a:gd name="connsiteX3" fmla="*/ 11125200 w 11125200"/>
              <a:gd name="connsiteY3" fmla="*/ 125395 h 752354"/>
              <a:gd name="connsiteX4" fmla="*/ 11125200 w 11125200"/>
              <a:gd name="connsiteY4" fmla="*/ 626959 h 752354"/>
              <a:gd name="connsiteX5" fmla="*/ 10999805 w 11125200"/>
              <a:gd name="connsiteY5" fmla="*/ 752354 h 752354"/>
              <a:gd name="connsiteX6" fmla="*/ 125395 w 11125200"/>
              <a:gd name="connsiteY6" fmla="*/ 752354 h 752354"/>
              <a:gd name="connsiteX7" fmla="*/ 0 w 11125200"/>
              <a:gd name="connsiteY7" fmla="*/ 626959 h 752354"/>
              <a:gd name="connsiteX8" fmla="*/ 0 w 11125200"/>
              <a:gd name="connsiteY8" fmla="*/ 125395 h 752354"/>
              <a:gd name="connsiteX0" fmla="*/ 0 w 11125200"/>
              <a:gd name="connsiteY0" fmla="*/ 136970 h 763929"/>
              <a:gd name="connsiteX1" fmla="*/ 125395 w 11125200"/>
              <a:gd name="connsiteY1" fmla="*/ 11575 h 763929"/>
              <a:gd name="connsiteX2" fmla="*/ 6677628 w 11125200"/>
              <a:gd name="connsiteY2" fmla="*/ 0 h 763929"/>
              <a:gd name="connsiteX3" fmla="*/ 10999805 w 11125200"/>
              <a:gd name="connsiteY3" fmla="*/ 11575 h 763929"/>
              <a:gd name="connsiteX4" fmla="*/ 11125200 w 11125200"/>
              <a:gd name="connsiteY4" fmla="*/ 136970 h 763929"/>
              <a:gd name="connsiteX5" fmla="*/ 11125200 w 11125200"/>
              <a:gd name="connsiteY5" fmla="*/ 638534 h 763929"/>
              <a:gd name="connsiteX6" fmla="*/ 10999805 w 11125200"/>
              <a:gd name="connsiteY6" fmla="*/ 763929 h 763929"/>
              <a:gd name="connsiteX7" fmla="*/ 125395 w 11125200"/>
              <a:gd name="connsiteY7" fmla="*/ 763929 h 763929"/>
              <a:gd name="connsiteX8" fmla="*/ 0 w 11125200"/>
              <a:gd name="connsiteY8" fmla="*/ 638534 h 763929"/>
              <a:gd name="connsiteX9" fmla="*/ 0 w 11125200"/>
              <a:gd name="connsiteY9" fmla="*/ 136970 h 763929"/>
              <a:gd name="connsiteX0" fmla="*/ 0 w 11125200"/>
              <a:gd name="connsiteY0" fmla="*/ 136970 h 763929"/>
              <a:gd name="connsiteX1" fmla="*/ 125395 w 11125200"/>
              <a:gd name="connsiteY1" fmla="*/ 11575 h 763929"/>
              <a:gd name="connsiteX2" fmla="*/ 4627880 w 11125200"/>
              <a:gd name="connsiteY2" fmla="*/ 12090 h 763929"/>
              <a:gd name="connsiteX3" fmla="*/ 6677628 w 11125200"/>
              <a:gd name="connsiteY3" fmla="*/ 0 h 763929"/>
              <a:gd name="connsiteX4" fmla="*/ 10999805 w 11125200"/>
              <a:gd name="connsiteY4" fmla="*/ 11575 h 763929"/>
              <a:gd name="connsiteX5" fmla="*/ 11125200 w 11125200"/>
              <a:gd name="connsiteY5" fmla="*/ 136970 h 763929"/>
              <a:gd name="connsiteX6" fmla="*/ 11125200 w 11125200"/>
              <a:gd name="connsiteY6" fmla="*/ 638534 h 763929"/>
              <a:gd name="connsiteX7" fmla="*/ 10999805 w 11125200"/>
              <a:gd name="connsiteY7" fmla="*/ 763929 h 763929"/>
              <a:gd name="connsiteX8" fmla="*/ 125395 w 11125200"/>
              <a:gd name="connsiteY8" fmla="*/ 763929 h 763929"/>
              <a:gd name="connsiteX9" fmla="*/ 0 w 11125200"/>
              <a:gd name="connsiteY9" fmla="*/ 638534 h 763929"/>
              <a:gd name="connsiteX10" fmla="*/ 0 w 11125200"/>
              <a:gd name="connsiteY10" fmla="*/ 136970 h 763929"/>
              <a:gd name="connsiteX0" fmla="*/ 6677628 w 11125200"/>
              <a:gd name="connsiteY0" fmla="*/ 0 h 763929"/>
              <a:gd name="connsiteX1" fmla="*/ 10999805 w 11125200"/>
              <a:gd name="connsiteY1" fmla="*/ 11575 h 763929"/>
              <a:gd name="connsiteX2" fmla="*/ 11125200 w 11125200"/>
              <a:gd name="connsiteY2" fmla="*/ 136970 h 763929"/>
              <a:gd name="connsiteX3" fmla="*/ 11125200 w 11125200"/>
              <a:gd name="connsiteY3" fmla="*/ 638534 h 763929"/>
              <a:gd name="connsiteX4" fmla="*/ 10999805 w 11125200"/>
              <a:gd name="connsiteY4" fmla="*/ 763929 h 763929"/>
              <a:gd name="connsiteX5" fmla="*/ 125395 w 11125200"/>
              <a:gd name="connsiteY5" fmla="*/ 763929 h 763929"/>
              <a:gd name="connsiteX6" fmla="*/ 0 w 11125200"/>
              <a:gd name="connsiteY6" fmla="*/ 638534 h 763929"/>
              <a:gd name="connsiteX7" fmla="*/ 0 w 11125200"/>
              <a:gd name="connsiteY7" fmla="*/ 136970 h 763929"/>
              <a:gd name="connsiteX8" fmla="*/ 125395 w 11125200"/>
              <a:gd name="connsiteY8" fmla="*/ 11575 h 763929"/>
              <a:gd name="connsiteX9" fmla="*/ 4627880 w 11125200"/>
              <a:gd name="connsiteY9" fmla="*/ 12090 h 763929"/>
              <a:gd name="connsiteX10" fmla="*/ 6769068 w 11125200"/>
              <a:gd name="connsiteY10" fmla="*/ 91440 h 763929"/>
              <a:gd name="connsiteX0" fmla="*/ 6677628 w 11125200"/>
              <a:gd name="connsiteY0" fmla="*/ 0 h 763929"/>
              <a:gd name="connsiteX1" fmla="*/ 10999805 w 11125200"/>
              <a:gd name="connsiteY1" fmla="*/ 11575 h 763929"/>
              <a:gd name="connsiteX2" fmla="*/ 11125200 w 11125200"/>
              <a:gd name="connsiteY2" fmla="*/ 136970 h 763929"/>
              <a:gd name="connsiteX3" fmla="*/ 11125200 w 11125200"/>
              <a:gd name="connsiteY3" fmla="*/ 638534 h 763929"/>
              <a:gd name="connsiteX4" fmla="*/ 10999805 w 11125200"/>
              <a:gd name="connsiteY4" fmla="*/ 763929 h 763929"/>
              <a:gd name="connsiteX5" fmla="*/ 125395 w 11125200"/>
              <a:gd name="connsiteY5" fmla="*/ 763929 h 763929"/>
              <a:gd name="connsiteX6" fmla="*/ 0 w 11125200"/>
              <a:gd name="connsiteY6" fmla="*/ 638534 h 763929"/>
              <a:gd name="connsiteX7" fmla="*/ 0 w 11125200"/>
              <a:gd name="connsiteY7" fmla="*/ 136970 h 763929"/>
              <a:gd name="connsiteX8" fmla="*/ 125395 w 11125200"/>
              <a:gd name="connsiteY8" fmla="*/ 11575 h 763929"/>
              <a:gd name="connsiteX9" fmla="*/ 4627880 w 11125200"/>
              <a:gd name="connsiteY9" fmla="*/ 12090 h 76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25200" h="763929">
                <a:moveTo>
                  <a:pt x="6677628" y="0"/>
                </a:moveTo>
                <a:lnTo>
                  <a:pt x="10999805" y="11575"/>
                </a:lnTo>
                <a:cubicBezTo>
                  <a:pt x="11069059" y="11575"/>
                  <a:pt x="11125200" y="67716"/>
                  <a:pt x="11125200" y="136970"/>
                </a:cubicBezTo>
                <a:lnTo>
                  <a:pt x="11125200" y="638534"/>
                </a:lnTo>
                <a:cubicBezTo>
                  <a:pt x="11125200" y="707788"/>
                  <a:pt x="11069059" y="763929"/>
                  <a:pt x="10999805" y="763929"/>
                </a:cubicBezTo>
                <a:lnTo>
                  <a:pt x="125395" y="763929"/>
                </a:lnTo>
                <a:cubicBezTo>
                  <a:pt x="56141" y="763929"/>
                  <a:pt x="0" y="707788"/>
                  <a:pt x="0" y="638534"/>
                </a:cubicBezTo>
                <a:lnTo>
                  <a:pt x="0" y="136970"/>
                </a:lnTo>
                <a:cubicBezTo>
                  <a:pt x="0" y="67716"/>
                  <a:pt x="56141" y="11575"/>
                  <a:pt x="125395" y="11575"/>
                </a:cubicBezTo>
                <a:lnTo>
                  <a:pt x="4627880" y="12090"/>
                </a:lnTo>
              </a:path>
            </a:pathLst>
          </a:custGeom>
          <a:noFill/>
          <a:ln>
            <a:solidFill>
              <a:srgbClr val="002060"/>
            </a:solidFill>
            <a:headEnd type="oval"/>
            <a:tailEnd type="oval"/>
          </a:ln>
          <a:effectLst/>
        </p:spPr>
        <p:txBody>
          <a:bodyPr wrap="square" lIns="45720" rIns="45720" rtlCol="0" anchor="ctr" anchorCtr="0"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srgbClr val="010648"/>
              </a:solidFill>
              <a:effectLst/>
              <a:uLnTx/>
              <a:uFillTx/>
              <a:latin typeface="Frutiger LT Pro 45 Light" panose="020B0403030504020204" pitchFamily="34" charset="0"/>
              <a:ea typeface="STKaiti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02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LOG-How-to-integrate-CDQ-and-SAP-MDG">
            <a:extLst>
              <a:ext uri="{FF2B5EF4-FFF2-40B4-BE49-F238E27FC236}">
                <a16:creationId xmlns:a16="http://schemas.microsoft.com/office/drawing/2014/main" id="{E41EEF9A-2C30-D52D-0C8C-4637A1136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11"/>
          <a:stretch/>
        </p:blipFill>
        <p:spPr bwMode="auto">
          <a:xfrm>
            <a:off x="3086099" y="-2"/>
            <a:ext cx="9105901" cy="637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934D4B7-2047-1551-8D78-67EEC1A84052}"/>
              </a:ext>
            </a:extLst>
          </p:cNvPr>
          <p:cNvSpPr/>
          <p:nvPr/>
        </p:nvSpPr>
        <p:spPr>
          <a:xfrm rot="10800000" flipV="1">
            <a:off x="0" y="0"/>
            <a:ext cx="11541578" cy="6370195"/>
          </a:xfrm>
          <a:custGeom>
            <a:avLst/>
            <a:gdLst>
              <a:gd name="connsiteX0" fmla="*/ 0 w 9704390"/>
              <a:gd name="connsiteY0" fmla="*/ 6856844 h 6858000"/>
              <a:gd name="connsiteX1" fmla="*/ 45720 w 9704390"/>
              <a:gd name="connsiteY1" fmla="*/ 6858000 h 6858000"/>
              <a:gd name="connsiteX2" fmla="*/ 0 w 9704390"/>
              <a:gd name="connsiteY2" fmla="*/ 6858000 h 6858000"/>
              <a:gd name="connsiteX3" fmla="*/ 45720 w 9704390"/>
              <a:gd name="connsiteY3" fmla="*/ 0 h 6858000"/>
              <a:gd name="connsiteX4" fmla="*/ 9704390 w 9704390"/>
              <a:gd name="connsiteY4" fmla="*/ 0 h 6858000"/>
              <a:gd name="connsiteX5" fmla="*/ 9704390 w 9704390"/>
              <a:gd name="connsiteY5" fmla="*/ 6858000 h 6858000"/>
              <a:gd name="connsiteX6" fmla="*/ 45720 w 9704390"/>
              <a:gd name="connsiteY6" fmla="*/ 6858000 h 6858000"/>
              <a:gd name="connsiteX7" fmla="*/ 3474720 w 9704390"/>
              <a:gd name="connsiteY7" fmla="*/ 3429000 h 6858000"/>
              <a:gd name="connsiteX8" fmla="*/ 45720 w 9704390"/>
              <a:gd name="connsiteY8" fmla="*/ 0 h 6858000"/>
              <a:gd name="connsiteX9" fmla="*/ 0 w 9704390"/>
              <a:gd name="connsiteY9" fmla="*/ 0 h 6858000"/>
              <a:gd name="connsiteX10" fmla="*/ 45720 w 9704390"/>
              <a:gd name="connsiteY10" fmla="*/ 0 h 6858000"/>
              <a:gd name="connsiteX11" fmla="*/ 0 w 9704390"/>
              <a:gd name="connsiteY11" fmla="*/ 11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04390" h="6858000">
                <a:moveTo>
                  <a:pt x="0" y="6856844"/>
                </a:moveTo>
                <a:lnTo>
                  <a:pt x="45720" y="6858000"/>
                </a:lnTo>
                <a:lnTo>
                  <a:pt x="0" y="6858000"/>
                </a:lnTo>
                <a:close/>
                <a:moveTo>
                  <a:pt x="45720" y="0"/>
                </a:moveTo>
                <a:lnTo>
                  <a:pt x="9704390" y="0"/>
                </a:lnTo>
                <a:lnTo>
                  <a:pt x="9704390" y="6858000"/>
                </a:lnTo>
                <a:lnTo>
                  <a:pt x="45720" y="6858000"/>
                </a:lnTo>
                <a:cubicBezTo>
                  <a:pt x="1939504" y="6858000"/>
                  <a:pt x="3474720" y="5322784"/>
                  <a:pt x="3474720" y="3429000"/>
                </a:cubicBezTo>
                <a:cubicBezTo>
                  <a:pt x="3474720" y="1535216"/>
                  <a:pt x="1939504" y="0"/>
                  <a:pt x="45720" y="0"/>
                </a:cubicBezTo>
                <a:close/>
                <a:moveTo>
                  <a:pt x="0" y="0"/>
                </a:moveTo>
                <a:lnTo>
                  <a:pt x="45720" y="0"/>
                </a:lnTo>
                <a:lnTo>
                  <a:pt x="0" y="1156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17500" dist="889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99E525-B518-5A63-B791-FD668018BC9C}"/>
              </a:ext>
            </a:extLst>
          </p:cNvPr>
          <p:cNvSpPr/>
          <p:nvPr/>
        </p:nvSpPr>
        <p:spPr>
          <a:xfrm>
            <a:off x="389062" y="1109461"/>
            <a:ext cx="47058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Key challenge solved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5ADE60-273B-AF7A-ABA6-9FC9D00F4264}"/>
              </a:ext>
            </a:extLst>
          </p:cNvPr>
          <p:cNvSpPr/>
          <p:nvPr/>
        </p:nvSpPr>
        <p:spPr>
          <a:xfrm>
            <a:off x="389062" y="2425205"/>
            <a:ext cx="3573337" cy="1238210"/>
          </a:xfrm>
          <a:prstGeom prst="rect">
            <a:avLst/>
          </a:prstGeom>
        </p:spPr>
        <p:txBody>
          <a:bodyPr wrap="square" lIns="36000">
            <a:noAutofit/>
          </a:bodyPr>
          <a:lstStyle/>
          <a:p>
            <a:pPr marL="180000" indent="-144000" defTabSz="914400">
              <a:buFont typeface="Wingdings" panose="05000000000000000000" pitchFamily="2" charset="2"/>
              <a:buChar char="§"/>
              <a:defRPr/>
            </a:pPr>
            <a:r>
              <a:rPr lang="en-US" sz="1400">
                <a:latin typeface="Frutiger LT Pro 45 Light" panose="020B0403030504020204" pitchFamily="34" charset="0"/>
              </a:rPr>
              <a:t>Manual touch points in defining the data quality rules </a:t>
            </a:r>
          </a:p>
          <a:p>
            <a:pPr marL="180000" indent="-144000" defTabSz="914400">
              <a:buFont typeface="Wingdings" panose="05000000000000000000" pitchFamily="2" charset="2"/>
              <a:buChar char="§"/>
              <a:defRPr/>
            </a:pPr>
            <a:r>
              <a:rPr lang="en-US" sz="1400">
                <a:latin typeface="Frutiger LT Pro 45 Light" panose="020B0403030504020204" pitchFamily="34" charset="0"/>
              </a:rPr>
              <a:t>Data stewards' expertise to select the right attribute values </a:t>
            </a:r>
          </a:p>
          <a:p>
            <a:pPr marL="180000" indent="-144000" defTabSz="914400">
              <a:buFont typeface="Wingdings" panose="05000000000000000000" pitchFamily="2" charset="2"/>
              <a:buChar char="§"/>
              <a:defRPr/>
            </a:pPr>
            <a:r>
              <a:rPr lang="en-US" sz="1400">
                <a:latin typeface="Frutiger LT Pro 45 Light" panose="020B0403030504020204" pitchFamily="34" charset="0"/>
              </a:rPr>
              <a:t>Development  and testing efforts  required for data quality rules </a:t>
            </a:r>
          </a:p>
          <a:p>
            <a:pPr marL="180000" indent="-144000" defTabSz="914400">
              <a:buFont typeface="Wingdings" panose="05000000000000000000" pitchFamily="2" charset="2"/>
              <a:buChar char="§"/>
              <a:defRPr/>
            </a:pPr>
            <a:r>
              <a:rPr lang="en-US" sz="1400">
                <a:latin typeface="Frutiger LT Pro 45 Light" panose="020B0403030504020204" pitchFamily="34" charset="0"/>
              </a:rPr>
              <a:t>Overall SLA  (turnaround time) required to complete master data request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880556-15D5-938C-9EA1-431E6F032A28}"/>
              </a:ext>
            </a:extLst>
          </p:cNvPr>
          <p:cNvSpPr/>
          <p:nvPr/>
        </p:nvSpPr>
        <p:spPr>
          <a:xfrm>
            <a:off x="389063" y="4413125"/>
            <a:ext cx="3510642" cy="64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SOLUTION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CE14891-E184-10F7-FD16-F6A13911E86F}"/>
              </a:ext>
            </a:extLst>
          </p:cNvPr>
          <p:cNvSpPr/>
          <p:nvPr/>
        </p:nvSpPr>
        <p:spPr>
          <a:xfrm>
            <a:off x="389062" y="1777204"/>
            <a:ext cx="3573337" cy="6480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CHALLENGE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83EDE-74F2-A44F-274D-BAE1C3B160DE}"/>
              </a:ext>
            </a:extLst>
          </p:cNvPr>
          <p:cNvSpPr/>
          <p:nvPr/>
        </p:nvSpPr>
        <p:spPr>
          <a:xfrm>
            <a:off x="389062" y="5061126"/>
            <a:ext cx="3676873" cy="1021524"/>
          </a:xfrm>
          <a:prstGeom prst="rect">
            <a:avLst/>
          </a:prstGeom>
        </p:spPr>
        <p:txBody>
          <a:bodyPr wrap="square" lIns="36000">
            <a:noAutofit/>
          </a:bodyPr>
          <a:lstStyle/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95-98% Data quality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Enhanced User Experience, 30% productivity improvement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&gt;95% SLA Compliance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30-40% reduction in technical debt in MDG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</a:endParaRP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A7A21B-888E-07B8-D38D-0CF7D27A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3" y="103110"/>
            <a:ext cx="92329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Frutiger LT Pro 45 Light" panose="020B0403030504020204" pitchFamily="34" charset="0"/>
              </a:rPr>
              <a:t>Case Study/Use Case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C147D-DD31-CFA9-B6D7-4745A79AA174}"/>
              </a:ext>
            </a:extLst>
          </p:cNvPr>
          <p:cNvSpPr/>
          <p:nvPr/>
        </p:nvSpPr>
        <p:spPr>
          <a:xfrm>
            <a:off x="4128305" y="1777204"/>
            <a:ext cx="3282145" cy="64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RESULTS</a:t>
            </a:r>
          </a:p>
        </p:txBody>
      </p:sp>
      <p:pic>
        <p:nvPicPr>
          <p:cNvPr id="1026" name="Picture 2" descr="Challenge - Free people icons">
            <a:extLst>
              <a:ext uri="{FF2B5EF4-FFF2-40B4-BE49-F238E27FC236}">
                <a16:creationId xmlns:a16="http://schemas.microsoft.com/office/drawing/2014/main" id="{A76AC0F5-C43D-FD92-E1C6-31ED1CD89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4" y="1877244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 - Free business and finance icons">
            <a:extLst>
              <a:ext uri="{FF2B5EF4-FFF2-40B4-BE49-F238E27FC236}">
                <a16:creationId xmlns:a16="http://schemas.microsoft.com/office/drawing/2014/main" id="{53F2EDA7-3B49-1437-6ACB-A5C13FB6A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140" y="1901067"/>
            <a:ext cx="371991" cy="37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lution - Free miscellaneous icons">
            <a:extLst>
              <a:ext uri="{FF2B5EF4-FFF2-40B4-BE49-F238E27FC236}">
                <a16:creationId xmlns:a16="http://schemas.microsoft.com/office/drawing/2014/main" id="{13B2F42D-D501-AF45-4AD2-62EE6FB68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0" y="4526635"/>
            <a:ext cx="452733" cy="45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8181D-ECEF-F7C2-BA4E-8A2703DFA331}"/>
              </a:ext>
            </a:extLst>
          </p:cNvPr>
          <p:cNvSpPr/>
          <p:nvPr/>
        </p:nvSpPr>
        <p:spPr>
          <a:xfrm>
            <a:off x="4128305" y="2425205"/>
            <a:ext cx="3091645" cy="1238210"/>
          </a:xfrm>
          <a:prstGeom prst="rect">
            <a:avLst/>
          </a:prstGeom>
        </p:spPr>
        <p:txBody>
          <a:bodyPr wrap="square" lIns="36000">
            <a:noAutofit/>
          </a:bodyPr>
          <a:lstStyle/>
          <a:p>
            <a:pPr marL="180000" indent="-144000" defTabSz="914400">
              <a:buFont typeface="Wingdings" panose="05000000000000000000" pitchFamily="2" charset="2"/>
              <a:buChar char="§"/>
              <a:defRPr/>
            </a:pPr>
            <a:r>
              <a:rPr lang="en-US" sz="1400">
                <a:latin typeface="Frutiger LT Pro 45 Light" panose="020B0403030504020204" pitchFamily="34" charset="0"/>
              </a:rPr>
              <a:t>MDG DQM Capabilities to identify the data patterns and relations</a:t>
            </a:r>
          </a:p>
          <a:p>
            <a:pPr marL="180000" indent="-144000" defTabSz="914400">
              <a:buFont typeface="Wingdings" panose="05000000000000000000" pitchFamily="2" charset="2"/>
              <a:buChar char="§"/>
              <a:defRPr/>
            </a:pPr>
            <a:r>
              <a:rPr lang="en-US" sz="1400">
                <a:latin typeface="Frutiger LT Pro 45 Light" panose="020B0403030504020204" pitchFamily="34" charset="0"/>
              </a:rPr>
              <a:t>Narrow AI capability to predict  &amp; default  the key attributes </a:t>
            </a:r>
          </a:p>
          <a:p>
            <a:pPr marL="180000" indent="-144000" defTabSz="914400">
              <a:buFont typeface="Wingdings" panose="05000000000000000000" pitchFamily="2" charset="2"/>
              <a:buChar char="§"/>
              <a:defRPr/>
            </a:pPr>
            <a:r>
              <a:rPr lang="en-US" sz="1400">
                <a:latin typeface="Frutiger LT Pro 45 Light" panose="020B0403030504020204" pitchFamily="34" charset="0"/>
              </a:rPr>
              <a:t>GEN AI capabilities to </a:t>
            </a:r>
          </a:p>
          <a:p>
            <a:pPr marL="360000" indent="-180000" defTabSz="914400">
              <a:buFont typeface="Courier New" panose="02070309020205020404" pitchFamily="49" charset="0"/>
              <a:buChar char="o"/>
              <a:defRPr/>
            </a:pPr>
            <a:r>
              <a:rPr lang="en-US" sz="1400">
                <a:latin typeface="Frutiger LT Pro 45 Light" panose="020B0403030504020204" pitchFamily="34" charset="0"/>
              </a:rPr>
              <a:t>Standardize the product description and product specifications</a:t>
            </a:r>
          </a:p>
          <a:p>
            <a:pPr marL="360000" indent="-180000" defTabSz="914400">
              <a:buFont typeface="Courier New" panose="02070309020205020404" pitchFamily="49" charset="0"/>
              <a:buChar char="o"/>
              <a:defRPr/>
            </a:pPr>
            <a:r>
              <a:rPr lang="en-US" sz="1400">
                <a:latin typeface="Frutiger LT Pro 45 Light" panose="020B0403030504020204" pitchFamily="34" charset="0"/>
              </a:rPr>
              <a:t>Translate the product specification In multiple business language </a:t>
            </a:r>
          </a:p>
          <a:p>
            <a:pPr marL="360000" indent="-180000" defTabSz="914400">
              <a:buFont typeface="Courier New" panose="02070309020205020404" pitchFamily="49" charset="0"/>
              <a:buChar char="o"/>
              <a:defRPr/>
            </a:pPr>
            <a:r>
              <a:rPr lang="en-US" sz="1400">
                <a:latin typeface="Frutiger LT Pro 45 Light" panose="020B0403030504020204" pitchFamily="34" charset="0"/>
              </a:rPr>
              <a:t>Perform similarity check and suggest the course of actions </a:t>
            </a:r>
          </a:p>
          <a:p>
            <a:pPr marL="360000" indent="-180000" defTabSz="914400">
              <a:buFont typeface="Courier New" panose="02070309020205020404" pitchFamily="49" charset="0"/>
              <a:buChar char="o"/>
              <a:defRPr/>
            </a:pPr>
            <a:r>
              <a:rPr lang="en-US" sz="1400">
                <a:latin typeface="Frutiger LT Pro 45 Light" panose="020B0403030504020204" pitchFamily="34" charset="0"/>
              </a:rPr>
              <a:t>Multi-lingual communications         to stake holders </a:t>
            </a:r>
          </a:p>
        </p:txBody>
      </p:sp>
    </p:spTree>
    <p:extLst>
      <p:ext uri="{BB962C8B-B14F-4D97-AF65-F5344CB8AC3E}">
        <p14:creationId xmlns:p14="http://schemas.microsoft.com/office/powerpoint/2010/main" val="3161062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014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AB5B-559E-711A-CE01-B2EB9385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45" y="266456"/>
            <a:ext cx="11874909" cy="124690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>
                <a:latin typeface="Frutiger LT Pro 45 Light" panose="020B0403030504020204" pitchFamily="34" charset="0"/>
              </a:rPr>
              <a:t>Master data quality is cornerstone of digital transformation initiatives </a:t>
            </a:r>
            <a:br>
              <a:rPr lang="en-US">
                <a:latin typeface="Frutiger LT Pro 45 Light" panose="020B0403030504020204" pitchFamily="34" charset="0"/>
              </a:rPr>
            </a:br>
            <a:endParaRPr lang="en-IN">
              <a:latin typeface="Frutiger LT Pro 45 Light" panose="020B0403030504020204" pitchFamily="34" charset="0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35AD0A5-BBE7-72F4-19B9-FABE6A9E7394}"/>
              </a:ext>
            </a:extLst>
          </p:cNvPr>
          <p:cNvSpPr txBox="1">
            <a:spLocks/>
          </p:cNvSpPr>
          <p:nvPr/>
        </p:nvSpPr>
        <p:spPr>
          <a:xfrm>
            <a:off x="277368" y="268503"/>
            <a:ext cx="11520000" cy="434975"/>
          </a:xfrm>
          <a:prstGeom prst="rect">
            <a:avLst/>
          </a:prstGeom>
        </p:spPr>
        <p:txBody>
          <a:bodyPr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>
              <a:solidFill>
                <a:schemeClr val="bg1"/>
              </a:solidFill>
              <a:latin typeface="Frutiger 45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89CB7-9813-A5AC-1603-26A84231B62E}"/>
              </a:ext>
            </a:extLst>
          </p:cNvPr>
          <p:cNvSpPr txBox="1"/>
          <p:nvPr/>
        </p:nvSpPr>
        <p:spPr>
          <a:xfrm>
            <a:off x="405635" y="1177952"/>
            <a:ext cx="11448000" cy="432000"/>
          </a:xfrm>
          <a:prstGeom prst="roundRect">
            <a:avLst>
              <a:gd name="adj" fmla="val 50000"/>
            </a:avLst>
          </a:prstGeom>
          <a:solidFill>
            <a:srgbClr val="00FFC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>
                <a:latin typeface="Frutiger 45 bold"/>
              </a:rPr>
              <a:t>However, it requires robust MDM capabilities to  ensure required quality master data records  across enterprise  </a:t>
            </a:r>
            <a:r>
              <a:rPr lang="en-US" b="1">
                <a:latin typeface="Frutiger 45 bold"/>
              </a:rPr>
              <a:t> </a:t>
            </a:r>
            <a:endParaRPr lang="en-IN" b="1">
              <a:latin typeface="Frutiger 45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624AA-E1CE-8FAA-D122-28C1D20F14CE}"/>
              </a:ext>
            </a:extLst>
          </p:cNvPr>
          <p:cNvSpPr txBox="1"/>
          <p:nvPr/>
        </p:nvSpPr>
        <p:spPr>
          <a:xfrm>
            <a:off x="5914272" y="1861489"/>
            <a:ext cx="1960998" cy="418903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200">
                <a:solidFill>
                  <a:srgbClr val="010648"/>
                </a:solidFill>
                <a:latin typeface="Frutiger 45 bold"/>
              </a:rPr>
              <a:t>Product Specification </a:t>
            </a:r>
            <a:endParaRPr lang="en-IN" sz="1200">
              <a:solidFill>
                <a:srgbClr val="010648"/>
              </a:solidFill>
              <a:latin typeface="Frutiger 45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C561B-CEEB-5A2A-FE63-009E5CF235F7}"/>
              </a:ext>
            </a:extLst>
          </p:cNvPr>
          <p:cNvSpPr txBox="1"/>
          <p:nvPr/>
        </p:nvSpPr>
        <p:spPr>
          <a:xfrm>
            <a:off x="3611746" y="3712425"/>
            <a:ext cx="1622010" cy="418903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200">
                <a:solidFill>
                  <a:srgbClr val="010648"/>
                </a:solidFill>
                <a:latin typeface="Frutiger 45 bold"/>
              </a:rPr>
              <a:t>Local Data </a:t>
            </a:r>
            <a:endParaRPr lang="en-IN" sz="1200">
              <a:solidFill>
                <a:srgbClr val="010648"/>
              </a:solidFill>
              <a:latin typeface="Frutiger 45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97525-73B1-E74E-F83F-3540B3449AE0}"/>
              </a:ext>
            </a:extLst>
          </p:cNvPr>
          <p:cNvSpPr txBox="1"/>
          <p:nvPr/>
        </p:nvSpPr>
        <p:spPr>
          <a:xfrm>
            <a:off x="3611746" y="2153185"/>
            <a:ext cx="1622010" cy="418903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200">
                <a:solidFill>
                  <a:srgbClr val="010648"/>
                </a:solidFill>
                <a:latin typeface="Frutiger 45 bold"/>
              </a:rPr>
              <a:t>Global Data </a:t>
            </a:r>
            <a:endParaRPr lang="en-IN" sz="1200">
              <a:solidFill>
                <a:srgbClr val="010648"/>
              </a:solidFill>
              <a:latin typeface="Frutiger 45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A0C51-7BBE-24EE-3E0F-3BC417E8D9F8}"/>
              </a:ext>
            </a:extLst>
          </p:cNvPr>
          <p:cNvSpPr txBox="1"/>
          <p:nvPr/>
        </p:nvSpPr>
        <p:spPr>
          <a:xfrm>
            <a:off x="5914272" y="2444881"/>
            <a:ext cx="1960998" cy="418903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200">
                <a:solidFill>
                  <a:srgbClr val="010648"/>
                </a:solidFill>
                <a:latin typeface="Frutiger 45 bold"/>
              </a:rPr>
              <a:t>Product Description</a:t>
            </a:r>
            <a:endParaRPr lang="en-IN" sz="1200">
              <a:solidFill>
                <a:srgbClr val="010648"/>
              </a:solidFill>
              <a:latin typeface="Frutiger 45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E7A095-BB1F-FB01-428B-90E4A30C48F3}"/>
              </a:ext>
            </a:extLst>
          </p:cNvPr>
          <p:cNvSpPr txBox="1"/>
          <p:nvPr/>
        </p:nvSpPr>
        <p:spPr>
          <a:xfrm>
            <a:off x="5929614" y="3151827"/>
            <a:ext cx="1960998" cy="418903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200">
                <a:solidFill>
                  <a:srgbClr val="010648"/>
                </a:solidFill>
                <a:latin typeface="Frutiger 45 bold"/>
              </a:rPr>
              <a:t>Plant Data </a:t>
            </a:r>
            <a:endParaRPr lang="en-IN" sz="1200">
              <a:solidFill>
                <a:srgbClr val="010648"/>
              </a:solidFill>
              <a:latin typeface="Frutiger 45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210741-A0D7-95FA-1C38-211A5AABA10F}"/>
              </a:ext>
            </a:extLst>
          </p:cNvPr>
          <p:cNvSpPr txBox="1"/>
          <p:nvPr/>
        </p:nvSpPr>
        <p:spPr>
          <a:xfrm>
            <a:off x="5929614" y="3712425"/>
            <a:ext cx="1960998" cy="418903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200">
                <a:solidFill>
                  <a:srgbClr val="010648"/>
                </a:solidFill>
                <a:latin typeface="Frutiger 45 bold"/>
              </a:rPr>
              <a:t>Storage Location </a:t>
            </a:r>
            <a:endParaRPr lang="en-IN" sz="1200">
              <a:solidFill>
                <a:srgbClr val="010648"/>
              </a:solidFill>
              <a:latin typeface="Frutiger 45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820668-2964-BBDB-42C0-BECE913A6A31}"/>
              </a:ext>
            </a:extLst>
          </p:cNvPr>
          <p:cNvSpPr txBox="1"/>
          <p:nvPr/>
        </p:nvSpPr>
        <p:spPr>
          <a:xfrm>
            <a:off x="5929614" y="4273021"/>
            <a:ext cx="1960998" cy="418903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200">
                <a:solidFill>
                  <a:srgbClr val="010648"/>
                </a:solidFill>
                <a:latin typeface="Frutiger 45 bold"/>
              </a:rPr>
              <a:t>Warehouse Data </a:t>
            </a:r>
            <a:endParaRPr lang="en-IN" sz="1200">
              <a:solidFill>
                <a:srgbClr val="010648"/>
              </a:solidFill>
              <a:latin typeface="Frutiger 45 bold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AE5C5F-4B27-3331-11E8-82B8A1FABE6F}"/>
              </a:ext>
            </a:extLst>
          </p:cNvPr>
          <p:cNvGrpSpPr/>
          <p:nvPr/>
        </p:nvGrpSpPr>
        <p:grpSpPr>
          <a:xfrm>
            <a:off x="5233756" y="2070940"/>
            <a:ext cx="695858" cy="2411533"/>
            <a:chOff x="5233756" y="2070940"/>
            <a:chExt cx="695858" cy="2411533"/>
          </a:xfrm>
        </p:grpSpPr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A49EDA51-6250-CEDE-416D-40D839657C64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 flipV="1">
              <a:off x="5233756" y="2070940"/>
              <a:ext cx="680516" cy="291696"/>
            </a:xfrm>
            <a:prstGeom prst="bentConnector3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8DA352F-4CC5-DE1B-D2AF-296CA4C7DADF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5233756" y="2362636"/>
              <a:ext cx="680516" cy="291696"/>
            </a:xfrm>
            <a:prstGeom prst="bentConnector3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C194A771-FBA3-E051-76BA-D853414FC206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 flipV="1">
              <a:off x="5233756" y="3361278"/>
              <a:ext cx="695858" cy="560598"/>
            </a:xfrm>
            <a:prstGeom prst="bentConnector3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CF568DD-CA38-5F8A-B098-802A4A230CD7}"/>
                </a:ext>
              </a:extLst>
            </p:cNvPr>
            <p:cNvCxnSpPr>
              <a:stCxn id="6" idx="3"/>
              <a:endCxn id="11" idx="1"/>
            </p:cNvCxnSpPr>
            <p:nvPr/>
          </p:nvCxnSpPr>
          <p:spPr>
            <a:xfrm>
              <a:off x="5233756" y="3921876"/>
              <a:ext cx="695858" cy="560597"/>
            </a:xfrm>
            <a:prstGeom prst="bentConnector3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BB3E05C-D92B-5C66-E3DF-86E66DF58649}"/>
                </a:ext>
              </a:extLst>
            </p:cNvPr>
            <p:cNvCxnSpPr>
              <a:stCxn id="6" idx="3"/>
              <a:endCxn id="10" idx="1"/>
            </p:cNvCxnSpPr>
            <p:nvPr/>
          </p:nvCxnSpPr>
          <p:spPr>
            <a:xfrm>
              <a:off x="5233756" y="3921876"/>
              <a:ext cx="695858" cy="14778"/>
            </a:xfrm>
            <a:prstGeom prst="bentConnector3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ECA470-8B20-181E-EB03-D10F9A9769E7}"/>
              </a:ext>
            </a:extLst>
          </p:cNvPr>
          <p:cNvGrpSpPr/>
          <p:nvPr/>
        </p:nvGrpSpPr>
        <p:grpSpPr>
          <a:xfrm>
            <a:off x="2402954" y="2362636"/>
            <a:ext cx="1208792" cy="1559240"/>
            <a:chOff x="2402954" y="2362636"/>
            <a:chExt cx="1208792" cy="1559240"/>
          </a:xfrm>
        </p:grpSpPr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AF85C4D6-6589-DD21-E59E-673323AFFADB}"/>
                </a:ext>
              </a:extLst>
            </p:cNvPr>
            <p:cNvSpPr/>
            <p:nvPr/>
          </p:nvSpPr>
          <p:spPr>
            <a:xfrm>
              <a:off x="2402954" y="2990289"/>
              <a:ext cx="144000" cy="167561"/>
            </a:xfrm>
            <a:prstGeom prst="flowChartConnector">
              <a:avLst/>
            </a:prstGeom>
            <a:ln>
              <a:solidFill>
                <a:schemeClr val="accent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B83F021D-06C2-B812-A888-39758153E18A}"/>
                </a:ext>
              </a:extLst>
            </p:cNvPr>
            <p:cNvCxnSpPr>
              <a:stCxn id="19" idx="6"/>
              <a:endCxn id="7" idx="1"/>
            </p:cNvCxnSpPr>
            <p:nvPr/>
          </p:nvCxnSpPr>
          <p:spPr>
            <a:xfrm flipV="1">
              <a:off x="2546954" y="2362636"/>
              <a:ext cx="1064792" cy="711433"/>
            </a:xfrm>
            <a:prstGeom prst="bentConnector3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736AF32-D034-E426-E383-61AF54EE1D79}"/>
                </a:ext>
              </a:extLst>
            </p:cNvPr>
            <p:cNvCxnSpPr>
              <a:stCxn id="19" idx="6"/>
              <a:endCxn id="6" idx="1"/>
            </p:cNvCxnSpPr>
            <p:nvPr/>
          </p:nvCxnSpPr>
          <p:spPr>
            <a:xfrm>
              <a:off x="2546954" y="3074069"/>
              <a:ext cx="1064792" cy="847807"/>
            </a:xfrm>
            <a:prstGeom prst="bentConnector3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ight Brace 21">
            <a:extLst>
              <a:ext uri="{FF2B5EF4-FFF2-40B4-BE49-F238E27FC236}">
                <a16:creationId xmlns:a16="http://schemas.microsoft.com/office/drawing/2014/main" id="{5F902C34-5F7E-57CB-7496-F810DE553561}"/>
              </a:ext>
            </a:extLst>
          </p:cNvPr>
          <p:cNvSpPr/>
          <p:nvPr/>
        </p:nvSpPr>
        <p:spPr>
          <a:xfrm>
            <a:off x="8005595" y="1805422"/>
            <a:ext cx="155448" cy="1064013"/>
          </a:xfrm>
          <a:prstGeom prst="righ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10648"/>
              </a:solidFill>
            </a:endParaRP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D1840F19-E008-B5BD-011C-44D574186AC2}"/>
              </a:ext>
            </a:extLst>
          </p:cNvPr>
          <p:cNvSpPr/>
          <p:nvPr/>
        </p:nvSpPr>
        <p:spPr>
          <a:xfrm>
            <a:off x="8036279" y="3258051"/>
            <a:ext cx="124764" cy="1367405"/>
          </a:xfrm>
          <a:prstGeom prst="righ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10648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74D400-CDD2-FAD4-EA81-E2610F78169D}"/>
              </a:ext>
            </a:extLst>
          </p:cNvPr>
          <p:cNvSpPr txBox="1"/>
          <p:nvPr/>
        </p:nvSpPr>
        <p:spPr>
          <a:xfrm>
            <a:off x="8247881" y="2120307"/>
            <a:ext cx="1132757" cy="418903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200">
                <a:solidFill>
                  <a:srgbClr val="010648"/>
                </a:solidFill>
                <a:latin typeface="Frutiger 45 bold"/>
              </a:rPr>
              <a:t>OEM Data  </a:t>
            </a:r>
            <a:endParaRPr lang="en-IN" sz="1200">
              <a:solidFill>
                <a:srgbClr val="010648"/>
              </a:solidFill>
              <a:latin typeface="Frutiger 45 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C6156E-F780-9F42-7117-A86FA2220B02}"/>
              </a:ext>
            </a:extLst>
          </p:cNvPr>
          <p:cNvSpPr txBox="1"/>
          <p:nvPr/>
        </p:nvSpPr>
        <p:spPr>
          <a:xfrm>
            <a:off x="8247881" y="3732302"/>
            <a:ext cx="1132757" cy="418903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200">
                <a:solidFill>
                  <a:srgbClr val="010648"/>
                </a:solidFill>
                <a:latin typeface="Frutiger 45 bold"/>
              </a:rPr>
              <a:t>Local Data </a:t>
            </a:r>
            <a:endParaRPr lang="en-IN" sz="1200">
              <a:solidFill>
                <a:srgbClr val="010648"/>
              </a:solidFill>
              <a:latin typeface="Frutiger 45 bold"/>
            </a:endParaRP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72FA6A34-4322-2E64-CCEA-3EEE7818F83B}"/>
              </a:ext>
            </a:extLst>
          </p:cNvPr>
          <p:cNvSpPr/>
          <p:nvPr/>
        </p:nvSpPr>
        <p:spPr>
          <a:xfrm>
            <a:off x="9467476" y="1805422"/>
            <a:ext cx="155448" cy="1064013"/>
          </a:xfrm>
          <a:prstGeom prst="righ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10648"/>
              </a:solidFill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2926C98A-0554-82F5-7041-37F728E8762F}"/>
              </a:ext>
            </a:extLst>
          </p:cNvPr>
          <p:cNvSpPr/>
          <p:nvPr/>
        </p:nvSpPr>
        <p:spPr>
          <a:xfrm>
            <a:off x="9467476" y="3409746"/>
            <a:ext cx="155448" cy="1064013"/>
          </a:xfrm>
          <a:prstGeom prst="righ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3FD2D7-F0B1-08A0-EC6A-361519CFB16E}"/>
              </a:ext>
            </a:extLst>
          </p:cNvPr>
          <p:cNvSpPr txBox="1"/>
          <p:nvPr/>
        </p:nvSpPr>
        <p:spPr>
          <a:xfrm>
            <a:off x="9723864" y="1921545"/>
            <a:ext cx="2196000" cy="830997"/>
          </a:xfrm>
          <a:prstGeom prst="rect">
            <a:avLst/>
          </a:prstGeom>
          <a:noFill/>
        </p:spPr>
        <p:txBody>
          <a:bodyPr wrap="square" lIns="72000" rIns="72000" rtlCol="0" anchor="ctr">
            <a:noAutofit/>
          </a:bodyPr>
          <a:lstStyle/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200">
                <a:solidFill>
                  <a:srgbClr val="010648"/>
                </a:solidFill>
                <a:latin typeface="Frutiger 45 bold"/>
              </a:rPr>
              <a:t>Most of the data from External Agencies 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200">
                <a:solidFill>
                  <a:srgbClr val="010648"/>
                </a:solidFill>
                <a:latin typeface="Frutiger 45 bold"/>
              </a:rPr>
              <a:t>SAP Global attributes 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200">
                <a:solidFill>
                  <a:srgbClr val="010648"/>
                </a:solidFill>
                <a:latin typeface="Frutiger 45 bold"/>
              </a:rPr>
              <a:t>Duplicate check </a:t>
            </a:r>
            <a:endParaRPr lang="en-IN" sz="1200">
              <a:solidFill>
                <a:srgbClr val="010648"/>
              </a:solidFill>
              <a:latin typeface="Frutiger 45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44B6CC-4F3C-59A1-D7BE-682303F69DAA}"/>
              </a:ext>
            </a:extLst>
          </p:cNvPr>
          <p:cNvSpPr txBox="1"/>
          <p:nvPr/>
        </p:nvSpPr>
        <p:spPr>
          <a:xfrm>
            <a:off x="9739346" y="3526255"/>
            <a:ext cx="2196000" cy="830997"/>
          </a:xfrm>
          <a:prstGeom prst="rect">
            <a:avLst/>
          </a:prstGeom>
          <a:noFill/>
        </p:spPr>
        <p:txBody>
          <a:bodyPr wrap="square" lIns="72000" rIns="72000" rtlCol="0" anchor="ctr">
            <a:noAutofit/>
          </a:bodyPr>
          <a:lstStyle/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200">
                <a:solidFill>
                  <a:srgbClr val="010648"/>
                </a:solidFill>
                <a:latin typeface="Frutiger 45 bold"/>
              </a:rPr>
              <a:t>Multiple Stake holders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200">
                <a:solidFill>
                  <a:srgbClr val="010648"/>
                </a:solidFill>
                <a:latin typeface="Frutiger 45 bold"/>
              </a:rPr>
              <a:t>High number of attributes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200">
                <a:solidFill>
                  <a:srgbClr val="010648"/>
                </a:solidFill>
                <a:latin typeface="Frutiger 45 bold"/>
              </a:rPr>
              <a:t>Attribute values are location specific  </a:t>
            </a:r>
            <a:endParaRPr lang="en-IN" sz="1200">
              <a:solidFill>
                <a:srgbClr val="010648"/>
              </a:solidFill>
              <a:latin typeface="Frutiger 45 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6B79EB-3425-8695-1C6E-F24BCB8F50F2}"/>
              </a:ext>
            </a:extLst>
          </p:cNvPr>
          <p:cNvSpPr txBox="1"/>
          <p:nvPr/>
        </p:nvSpPr>
        <p:spPr>
          <a:xfrm>
            <a:off x="5732145" y="3162863"/>
            <a:ext cx="914400" cy="1064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pic>
        <p:nvPicPr>
          <p:cNvPr id="31" name="Picture 30" descr="A close up of a ball bearing&#10;&#10;Description automatically generated">
            <a:extLst>
              <a:ext uri="{FF2B5EF4-FFF2-40B4-BE49-F238E27FC236}">
                <a16:creationId xmlns:a16="http://schemas.microsoft.com/office/drawing/2014/main" id="{8F63F196-2DD2-CB0F-8697-D2DE026C0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23" y="1887057"/>
            <a:ext cx="2412582" cy="241258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F0ECDBB-AD68-0B21-79CA-9A391C1381B3}"/>
              </a:ext>
            </a:extLst>
          </p:cNvPr>
          <p:cNvGrpSpPr/>
          <p:nvPr/>
        </p:nvGrpSpPr>
        <p:grpSpPr>
          <a:xfrm>
            <a:off x="533400" y="5215868"/>
            <a:ext cx="11125200" cy="1038190"/>
            <a:chOff x="533400" y="5215868"/>
            <a:chExt cx="11125200" cy="103819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E6334B-EED9-A04E-29D5-6555F1EB30E3}"/>
                </a:ext>
              </a:extLst>
            </p:cNvPr>
            <p:cNvSpPr txBox="1"/>
            <p:nvPr/>
          </p:nvSpPr>
          <p:spPr>
            <a:xfrm>
              <a:off x="4752561" y="5215868"/>
              <a:ext cx="2877669" cy="338554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>
                  <a:solidFill>
                    <a:srgbClr val="010648"/>
                  </a:solidFill>
                  <a:latin typeface="Frutiger 45 bold"/>
                </a:rPr>
                <a:t>Business Challenges </a:t>
              </a: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10648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A07D809-076A-E729-DB44-E084B438E56F}"/>
                </a:ext>
              </a:extLst>
            </p:cNvPr>
            <p:cNvSpPr/>
            <p:nvPr/>
          </p:nvSpPr>
          <p:spPr>
            <a:xfrm>
              <a:off x="3240925" y="5698908"/>
              <a:ext cx="2735249" cy="360000"/>
            </a:xfrm>
            <a:prstGeom prst="rect">
              <a:avLst/>
            </a:prstGeom>
            <a:noFill/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 defTabSz="914309"/>
              <a:r>
                <a:rPr lang="en-US" sz="1400" b="1">
                  <a:solidFill>
                    <a:srgbClr val="010648"/>
                  </a:solidFill>
                  <a:latin typeface="Frutiger 45 bold"/>
                  <a:ea typeface="STKaiti"/>
                  <a:cs typeface="Calibri Light" panose="020F0302020204030204" pitchFamily="34" charset="0"/>
                </a:rPr>
                <a:t>Enforcement of data governance polices </a:t>
              </a:r>
            </a:p>
          </p:txBody>
        </p:sp>
        <p:sp>
          <p:nvSpPr>
            <p:cNvPr id="35" name="Title 2">
              <a:extLst>
                <a:ext uri="{FF2B5EF4-FFF2-40B4-BE49-F238E27FC236}">
                  <a16:creationId xmlns:a16="http://schemas.microsoft.com/office/drawing/2014/main" id="{7A71F4ED-FB6B-5872-E89A-973222C22A0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154086" y="5698908"/>
              <a:ext cx="3182673" cy="360000"/>
            </a:xfrm>
            <a:prstGeom prst="rect">
              <a:avLst/>
            </a:prstGeom>
            <a:noFill/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>
              <a:defPPr>
                <a:defRPr lang="en-US"/>
              </a:defPPr>
              <a:lvl1pPr marR="0" lvl="0" indent="0" algn="ctr" defTabSz="914309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1">
                  <a:solidFill>
                    <a:schemeClr val="bg1"/>
                  </a:solidFill>
                  <a:latin typeface="Frutiger 45 bold"/>
                  <a:ea typeface="STKaiti"/>
                  <a:cs typeface="Calibri Light" panose="020F030202020403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>
                  <a:solidFill>
                    <a:srgbClr val="010648"/>
                  </a:solidFill>
                </a:rPr>
                <a:t>Articulating product descriptions &amp; specifications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3E31B98-18D7-4C20-F0F1-4C7973AD12FD}"/>
                </a:ext>
              </a:extLst>
            </p:cNvPr>
            <p:cNvSpPr/>
            <p:nvPr/>
          </p:nvSpPr>
          <p:spPr>
            <a:xfrm>
              <a:off x="715920" y="5698908"/>
              <a:ext cx="2347093" cy="360000"/>
            </a:xfrm>
            <a:prstGeom prst="rect">
              <a:avLst/>
            </a:prstGeom>
            <a:noFill/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 defTabSz="914309"/>
              <a:r>
                <a:rPr lang="en-US" sz="1400" b="1">
                  <a:solidFill>
                    <a:srgbClr val="010648"/>
                  </a:solidFill>
                  <a:latin typeface="Frutiger 45 bold"/>
                  <a:ea typeface="STKaiti"/>
                  <a:cs typeface="Calibri Light" panose="020F0302020204030204" pitchFamily="34" charset="0"/>
                </a:rPr>
                <a:t>Access to required information</a:t>
              </a:r>
            </a:p>
          </p:txBody>
        </p:sp>
        <p:sp>
          <p:nvSpPr>
            <p:cNvPr id="37" name="Title 2">
              <a:extLst>
                <a:ext uri="{FF2B5EF4-FFF2-40B4-BE49-F238E27FC236}">
                  <a16:creationId xmlns:a16="http://schemas.microsoft.com/office/drawing/2014/main" id="{9A49F69A-4816-5322-1158-25A8730994D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514672" y="5698908"/>
              <a:ext cx="1991615" cy="360000"/>
            </a:xfrm>
            <a:prstGeom prst="rect">
              <a:avLst/>
            </a:prstGeom>
            <a:noFill/>
            <a:ln w="3175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>
              <a:defPPr>
                <a:defRPr lang="en-US"/>
              </a:defPPr>
              <a:lvl1pPr marR="0" lvl="0" indent="0" algn="ctr" defTabSz="914309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1">
                  <a:solidFill>
                    <a:schemeClr val="bg1"/>
                  </a:solidFill>
                  <a:latin typeface="Frutiger 45 bold"/>
                  <a:ea typeface="STKaiti"/>
                  <a:cs typeface="Calibri Light" panose="020F030202020403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>
                  <a:solidFill>
                    <a:srgbClr val="010648"/>
                  </a:solidFill>
                </a:rPr>
                <a:t>Preforming duplicate checks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5ABCE93-3396-D571-8612-14D4B9FC4DA3}"/>
                </a:ext>
              </a:extLst>
            </p:cNvPr>
            <p:cNvCxnSpPr>
              <a:cxnSpLocks/>
            </p:cNvCxnSpPr>
            <p:nvPr/>
          </p:nvCxnSpPr>
          <p:spPr>
            <a:xfrm>
              <a:off x="3151969" y="5680908"/>
              <a:ext cx="0" cy="396000"/>
            </a:xfrm>
            <a:prstGeom prst="line">
              <a:avLst/>
            </a:prstGeom>
            <a:ln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F6A8D3-A779-EFED-F2E6-2218D95CE93A}"/>
                </a:ext>
              </a:extLst>
            </p:cNvPr>
            <p:cNvCxnSpPr>
              <a:cxnSpLocks/>
            </p:cNvCxnSpPr>
            <p:nvPr/>
          </p:nvCxnSpPr>
          <p:spPr>
            <a:xfrm>
              <a:off x="6065130" y="5680908"/>
              <a:ext cx="0" cy="396000"/>
            </a:xfrm>
            <a:prstGeom prst="line">
              <a:avLst/>
            </a:prstGeom>
            <a:ln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49429E3-0B4F-059F-E77B-D1CCD14DCC48}"/>
                </a:ext>
              </a:extLst>
            </p:cNvPr>
            <p:cNvCxnSpPr>
              <a:cxnSpLocks/>
            </p:cNvCxnSpPr>
            <p:nvPr/>
          </p:nvCxnSpPr>
          <p:spPr>
            <a:xfrm>
              <a:off x="9425715" y="5680908"/>
              <a:ext cx="0" cy="396000"/>
            </a:xfrm>
            <a:prstGeom prst="line">
              <a:avLst/>
            </a:prstGeom>
            <a:ln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12">
              <a:extLst>
                <a:ext uri="{FF2B5EF4-FFF2-40B4-BE49-F238E27FC236}">
                  <a16:creationId xmlns:a16="http://schemas.microsoft.com/office/drawing/2014/main" id="{443315B0-3742-BAAA-25CE-DA4259F149BE}"/>
                </a:ext>
              </a:extLst>
            </p:cNvPr>
            <p:cNvSpPr/>
            <p:nvPr/>
          </p:nvSpPr>
          <p:spPr>
            <a:xfrm>
              <a:off x="533400" y="5384250"/>
              <a:ext cx="11125200" cy="869808"/>
            </a:xfrm>
            <a:custGeom>
              <a:avLst/>
              <a:gdLst>
                <a:gd name="connsiteX0" fmla="*/ 0 w 11125200"/>
                <a:gd name="connsiteY0" fmla="*/ 125395 h 752354"/>
                <a:gd name="connsiteX1" fmla="*/ 125395 w 11125200"/>
                <a:gd name="connsiteY1" fmla="*/ 0 h 752354"/>
                <a:gd name="connsiteX2" fmla="*/ 10999805 w 11125200"/>
                <a:gd name="connsiteY2" fmla="*/ 0 h 752354"/>
                <a:gd name="connsiteX3" fmla="*/ 11125200 w 11125200"/>
                <a:gd name="connsiteY3" fmla="*/ 125395 h 752354"/>
                <a:gd name="connsiteX4" fmla="*/ 11125200 w 11125200"/>
                <a:gd name="connsiteY4" fmla="*/ 626959 h 752354"/>
                <a:gd name="connsiteX5" fmla="*/ 10999805 w 11125200"/>
                <a:gd name="connsiteY5" fmla="*/ 752354 h 752354"/>
                <a:gd name="connsiteX6" fmla="*/ 125395 w 11125200"/>
                <a:gd name="connsiteY6" fmla="*/ 752354 h 752354"/>
                <a:gd name="connsiteX7" fmla="*/ 0 w 11125200"/>
                <a:gd name="connsiteY7" fmla="*/ 626959 h 752354"/>
                <a:gd name="connsiteX8" fmla="*/ 0 w 11125200"/>
                <a:gd name="connsiteY8" fmla="*/ 125395 h 752354"/>
                <a:gd name="connsiteX0" fmla="*/ 0 w 11125200"/>
                <a:gd name="connsiteY0" fmla="*/ 136970 h 763929"/>
                <a:gd name="connsiteX1" fmla="*/ 125395 w 11125200"/>
                <a:gd name="connsiteY1" fmla="*/ 11575 h 763929"/>
                <a:gd name="connsiteX2" fmla="*/ 6677628 w 11125200"/>
                <a:gd name="connsiteY2" fmla="*/ 0 h 763929"/>
                <a:gd name="connsiteX3" fmla="*/ 10999805 w 11125200"/>
                <a:gd name="connsiteY3" fmla="*/ 11575 h 763929"/>
                <a:gd name="connsiteX4" fmla="*/ 11125200 w 11125200"/>
                <a:gd name="connsiteY4" fmla="*/ 136970 h 763929"/>
                <a:gd name="connsiteX5" fmla="*/ 11125200 w 11125200"/>
                <a:gd name="connsiteY5" fmla="*/ 638534 h 763929"/>
                <a:gd name="connsiteX6" fmla="*/ 10999805 w 11125200"/>
                <a:gd name="connsiteY6" fmla="*/ 763929 h 763929"/>
                <a:gd name="connsiteX7" fmla="*/ 125395 w 11125200"/>
                <a:gd name="connsiteY7" fmla="*/ 763929 h 763929"/>
                <a:gd name="connsiteX8" fmla="*/ 0 w 11125200"/>
                <a:gd name="connsiteY8" fmla="*/ 638534 h 763929"/>
                <a:gd name="connsiteX9" fmla="*/ 0 w 11125200"/>
                <a:gd name="connsiteY9" fmla="*/ 136970 h 763929"/>
                <a:gd name="connsiteX0" fmla="*/ 0 w 11125200"/>
                <a:gd name="connsiteY0" fmla="*/ 136970 h 763929"/>
                <a:gd name="connsiteX1" fmla="*/ 125395 w 11125200"/>
                <a:gd name="connsiteY1" fmla="*/ 11575 h 763929"/>
                <a:gd name="connsiteX2" fmla="*/ 4627880 w 11125200"/>
                <a:gd name="connsiteY2" fmla="*/ 12090 h 763929"/>
                <a:gd name="connsiteX3" fmla="*/ 6677628 w 11125200"/>
                <a:gd name="connsiteY3" fmla="*/ 0 h 763929"/>
                <a:gd name="connsiteX4" fmla="*/ 10999805 w 11125200"/>
                <a:gd name="connsiteY4" fmla="*/ 11575 h 763929"/>
                <a:gd name="connsiteX5" fmla="*/ 11125200 w 11125200"/>
                <a:gd name="connsiteY5" fmla="*/ 136970 h 763929"/>
                <a:gd name="connsiteX6" fmla="*/ 11125200 w 11125200"/>
                <a:gd name="connsiteY6" fmla="*/ 638534 h 763929"/>
                <a:gd name="connsiteX7" fmla="*/ 10999805 w 11125200"/>
                <a:gd name="connsiteY7" fmla="*/ 763929 h 763929"/>
                <a:gd name="connsiteX8" fmla="*/ 125395 w 11125200"/>
                <a:gd name="connsiteY8" fmla="*/ 763929 h 763929"/>
                <a:gd name="connsiteX9" fmla="*/ 0 w 11125200"/>
                <a:gd name="connsiteY9" fmla="*/ 638534 h 763929"/>
                <a:gd name="connsiteX10" fmla="*/ 0 w 11125200"/>
                <a:gd name="connsiteY10" fmla="*/ 136970 h 763929"/>
                <a:gd name="connsiteX0" fmla="*/ 6677628 w 11125200"/>
                <a:gd name="connsiteY0" fmla="*/ 0 h 763929"/>
                <a:gd name="connsiteX1" fmla="*/ 10999805 w 11125200"/>
                <a:gd name="connsiteY1" fmla="*/ 11575 h 763929"/>
                <a:gd name="connsiteX2" fmla="*/ 11125200 w 11125200"/>
                <a:gd name="connsiteY2" fmla="*/ 136970 h 763929"/>
                <a:gd name="connsiteX3" fmla="*/ 11125200 w 11125200"/>
                <a:gd name="connsiteY3" fmla="*/ 638534 h 763929"/>
                <a:gd name="connsiteX4" fmla="*/ 10999805 w 11125200"/>
                <a:gd name="connsiteY4" fmla="*/ 763929 h 763929"/>
                <a:gd name="connsiteX5" fmla="*/ 125395 w 11125200"/>
                <a:gd name="connsiteY5" fmla="*/ 763929 h 763929"/>
                <a:gd name="connsiteX6" fmla="*/ 0 w 11125200"/>
                <a:gd name="connsiteY6" fmla="*/ 638534 h 763929"/>
                <a:gd name="connsiteX7" fmla="*/ 0 w 11125200"/>
                <a:gd name="connsiteY7" fmla="*/ 136970 h 763929"/>
                <a:gd name="connsiteX8" fmla="*/ 125395 w 11125200"/>
                <a:gd name="connsiteY8" fmla="*/ 11575 h 763929"/>
                <a:gd name="connsiteX9" fmla="*/ 4627880 w 11125200"/>
                <a:gd name="connsiteY9" fmla="*/ 12090 h 763929"/>
                <a:gd name="connsiteX10" fmla="*/ 6769068 w 11125200"/>
                <a:gd name="connsiteY10" fmla="*/ 91440 h 763929"/>
                <a:gd name="connsiteX0" fmla="*/ 6677628 w 11125200"/>
                <a:gd name="connsiteY0" fmla="*/ 0 h 763929"/>
                <a:gd name="connsiteX1" fmla="*/ 10999805 w 11125200"/>
                <a:gd name="connsiteY1" fmla="*/ 11575 h 763929"/>
                <a:gd name="connsiteX2" fmla="*/ 11125200 w 11125200"/>
                <a:gd name="connsiteY2" fmla="*/ 136970 h 763929"/>
                <a:gd name="connsiteX3" fmla="*/ 11125200 w 11125200"/>
                <a:gd name="connsiteY3" fmla="*/ 638534 h 763929"/>
                <a:gd name="connsiteX4" fmla="*/ 10999805 w 11125200"/>
                <a:gd name="connsiteY4" fmla="*/ 763929 h 763929"/>
                <a:gd name="connsiteX5" fmla="*/ 125395 w 11125200"/>
                <a:gd name="connsiteY5" fmla="*/ 763929 h 763929"/>
                <a:gd name="connsiteX6" fmla="*/ 0 w 11125200"/>
                <a:gd name="connsiteY6" fmla="*/ 638534 h 763929"/>
                <a:gd name="connsiteX7" fmla="*/ 0 w 11125200"/>
                <a:gd name="connsiteY7" fmla="*/ 136970 h 763929"/>
                <a:gd name="connsiteX8" fmla="*/ 125395 w 11125200"/>
                <a:gd name="connsiteY8" fmla="*/ 11575 h 763929"/>
                <a:gd name="connsiteX9" fmla="*/ 4627880 w 11125200"/>
                <a:gd name="connsiteY9" fmla="*/ 12090 h 76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5200" h="763929">
                  <a:moveTo>
                    <a:pt x="6677628" y="0"/>
                  </a:moveTo>
                  <a:lnTo>
                    <a:pt x="10999805" y="11575"/>
                  </a:lnTo>
                  <a:cubicBezTo>
                    <a:pt x="11069059" y="11575"/>
                    <a:pt x="11125200" y="67716"/>
                    <a:pt x="11125200" y="136970"/>
                  </a:cubicBezTo>
                  <a:lnTo>
                    <a:pt x="11125200" y="638534"/>
                  </a:lnTo>
                  <a:cubicBezTo>
                    <a:pt x="11125200" y="707788"/>
                    <a:pt x="11069059" y="763929"/>
                    <a:pt x="10999805" y="763929"/>
                  </a:cubicBezTo>
                  <a:lnTo>
                    <a:pt x="125395" y="763929"/>
                  </a:lnTo>
                  <a:cubicBezTo>
                    <a:pt x="56141" y="763929"/>
                    <a:pt x="0" y="707788"/>
                    <a:pt x="0" y="638534"/>
                  </a:cubicBezTo>
                  <a:lnTo>
                    <a:pt x="0" y="136970"/>
                  </a:lnTo>
                  <a:cubicBezTo>
                    <a:pt x="0" y="67716"/>
                    <a:pt x="56141" y="11575"/>
                    <a:pt x="125395" y="11575"/>
                  </a:cubicBezTo>
                  <a:lnTo>
                    <a:pt x="4627880" y="12090"/>
                  </a:lnTo>
                </a:path>
              </a:pathLst>
            </a:custGeom>
            <a:noFill/>
            <a:ln>
              <a:solidFill>
                <a:srgbClr val="002060"/>
              </a:solidFill>
              <a:headEnd type="oval"/>
              <a:tailEnd type="oval"/>
            </a:ln>
            <a:effectLst/>
          </p:spPr>
          <p:txBody>
            <a:bodyPr wrap="square" lIns="45720" rIns="45720" rtlCol="0" anchor="ctr" anchorCtr="0"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10648"/>
                </a:solidFill>
                <a:effectLst/>
                <a:uLnTx/>
                <a:uFillTx/>
                <a:latin typeface="Calibri (Body)"/>
                <a:ea typeface="STKaiti"/>
                <a:cs typeface="Calibri Light" panose="020F0302020204030204" pitchFamily="34" charset="0"/>
              </a:endParaRPr>
            </a:p>
          </p:txBody>
        </p:sp>
      </p:grpSp>
      <p:sp>
        <p:nvSpPr>
          <p:cNvPr id="43" name="Star: 5 Points 42">
            <a:extLst>
              <a:ext uri="{FF2B5EF4-FFF2-40B4-BE49-F238E27FC236}">
                <a16:creationId xmlns:a16="http://schemas.microsoft.com/office/drawing/2014/main" id="{C7B28414-722A-20AB-EAC6-002B9FD019AE}"/>
              </a:ext>
            </a:extLst>
          </p:cNvPr>
          <p:cNvSpPr/>
          <p:nvPr/>
        </p:nvSpPr>
        <p:spPr>
          <a:xfrm>
            <a:off x="1772310" y="5429179"/>
            <a:ext cx="234311" cy="168403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72B62EF2-DDCE-7EA4-73B8-B16777B1D559}"/>
              </a:ext>
            </a:extLst>
          </p:cNvPr>
          <p:cNvSpPr/>
          <p:nvPr/>
        </p:nvSpPr>
        <p:spPr>
          <a:xfrm>
            <a:off x="4518250" y="5429179"/>
            <a:ext cx="234311" cy="168403"/>
          </a:xfrm>
          <a:prstGeom prst="star5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64D5822C-0ED9-BD31-4E9D-450ACA9A7CA3}"/>
              </a:ext>
            </a:extLst>
          </p:cNvPr>
          <p:cNvSpPr/>
          <p:nvPr/>
        </p:nvSpPr>
        <p:spPr>
          <a:xfrm>
            <a:off x="7581523" y="5429179"/>
            <a:ext cx="234311" cy="168403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Star: 5 Points 45">
            <a:extLst>
              <a:ext uri="{FF2B5EF4-FFF2-40B4-BE49-F238E27FC236}">
                <a16:creationId xmlns:a16="http://schemas.microsoft.com/office/drawing/2014/main" id="{5F4CBD16-0C83-BA46-DA4C-95EBE8195FBE}"/>
              </a:ext>
            </a:extLst>
          </p:cNvPr>
          <p:cNvSpPr/>
          <p:nvPr/>
        </p:nvSpPr>
        <p:spPr>
          <a:xfrm>
            <a:off x="10601092" y="5429179"/>
            <a:ext cx="234311" cy="168403"/>
          </a:xfrm>
          <a:prstGeom prst="star5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Star: 5 Points 46">
            <a:extLst>
              <a:ext uri="{FF2B5EF4-FFF2-40B4-BE49-F238E27FC236}">
                <a16:creationId xmlns:a16="http://schemas.microsoft.com/office/drawing/2014/main" id="{6EE7F8DC-9B75-2E0A-9F02-65A4D0FA6E0F}"/>
              </a:ext>
            </a:extLst>
          </p:cNvPr>
          <p:cNvSpPr/>
          <p:nvPr/>
        </p:nvSpPr>
        <p:spPr>
          <a:xfrm>
            <a:off x="10229046" y="5429179"/>
            <a:ext cx="234311" cy="168403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Star: 5 Points 47">
            <a:extLst>
              <a:ext uri="{FF2B5EF4-FFF2-40B4-BE49-F238E27FC236}">
                <a16:creationId xmlns:a16="http://schemas.microsoft.com/office/drawing/2014/main" id="{EBF6E642-4763-49EE-B7BB-608993E49C1C}"/>
              </a:ext>
            </a:extLst>
          </p:cNvPr>
          <p:cNvSpPr/>
          <p:nvPr/>
        </p:nvSpPr>
        <p:spPr>
          <a:xfrm>
            <a:off x="3787219" y="2259772"/>
            <a:ext cx="234311" cy="168403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Star: 5 Points 48">
            <a:extLst>
              <a:ext uri="{FF2B5EF4-FFF2-40B4-BE49-F238E27FC236}">
                <a16:creationId xmlns:a16="http://schemas.microsoft.com/office/drawing/2014/main" id="{658A28C4-CF28-178E-B9AC-7487ECA10D44}"/>
              </a:ext>
            </a:extLst>
          </p:cNvPr>
          <p:cNvSpPr/>
          <p:nvPr/>
        </p:nvSpPr>
        <p:spPr>
          <a:xfrm>
            <a:off x="3822090" y="3825009"/>
            <a:ext cx="234311" cy="168403"/>
          </a:xfrm>
          <a:prstGeom prst="star5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39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0F8A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0F8A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D894C67-36E5-0659-6602-1EAF6290F829}"/>
              </a:ext>
            </a:extLst>
          </p:cNvPr>
          <p:cNvSpPr txBox="1">
            <a:spLocks/>
          </p:cNvSpPr>
          <p:nvPr/>
        </p:nvSpPr>
        <p:spPr>
          <a:xfrm>
            <a:off x="213800" y="81450"/>
            <a:ext cx="11520000" cy="434975"/>
          </a:xfrm>
          <a:prstGeom prst="rect">
            <a:avLst/>
          </a:prstGeom>
        </p:spPr>
        <p:txBody>
          <a:bodyPr/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3600">
                <a:solidFill>
                  <a:schemeClr val="tx1"/>
                </a:solidFill>
                <a:latin typeface="Frutiger LT Pro 45 Light" panose="020B0403030504020204" pitchFamily="34" charset="0"/>
                <a:ea typeface="+mj-ea"/>
                <a:cs typeface="+mj-cs"/>
              </a:rPr>
              <a:t>SAP MDG Change Request Process, complimented with </a:t>
            </a:r>
            <a:r>
              <a:rPr lang="pt-BR" sz="3600">
                <a:solidFill>
                  <a:schemeClr val="tx1"/>
                </a:solidFill>
                <a:latin typeface="Frutiger LT Pro 45 Light" panose="020B0403030504020204" pitchFamily="34" charset="0"/>
                <a:ea typeface="+mj-ea"/>
                <a:cs typeface="+mj-cs"/>
              </a:rPr>
              <a:t>GEN AI &amp; Narrow AI for Superior Outcomes</a:t>
            </a:r>
            <a:endParaRPr lang="en-US" sz="3600">
              <a:solidFill>
                <a:schemeClr val="tx1"/>
              </a:solidFill>
              <a:latin typeface="Frutiger LT Pro 45 Light" panose="020B0403030504020204" pitchFamily="34" charset="0"/>
              <a:ea typeface="+mj-ea"/>
              <a:cs typeface="+mj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676B14-8011-7736-73A6-AA88E454B389}"/>
              </a:ext>
            </a:extLst>
          </p:cNvPr>
          <p:cNvGrpSpPr/>
          <p:nvPr/>
        </p:nvGrpSpPr>
        <p:grpSpPr>
          <a:xfrm>
            <a:off x="779927" y="1242220"/>
            <a:ext cx="10657568" cy="586782"/>
            <a:chOff x="277368" y="1242220"/>
            <a:chExt cx="11591536" cy="586782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1636AD49-D645-A584-9402-FA24FDDE7BAB}"/>
                </a:ext>
              </a:extLst>
            </p:cNvPr>
            <p:cNvSpPr/>
            <p:nvPr/>
          </p:nvSpPr>
          <p:spPr>
            <a:xfrm>
              <a:off x="277368" y="1242221"/>
              <a:ext cx="3024000" cy="586781"/>
            </a:xfrm>
            <a:prstGeom prst="chevron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Frutiger 45 bold"/>
                </a:rPr>
                <a:t>Maintain </a:t>
              </a:r>
              <a:endParaRPr lang="en-IN" b="1">
                <a:solidFill>
                  <a:schemeClr val="bg1"/>
                </a:solidFill>
                <a:latin typeface="Frutiger 45 bold"/>
              </a:endParaRP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82DF4A2D-3F3D-C6F5-73C7-57BA69B84BBA}"/>
                </a:ext>
              </a:extLst>
            </p:cNvPr>
            <p:cNvSpPr/>
            <p:nvPr/>
          </p:nvSpPr>
          <p:spPr>
            <a:xfrm>
              <a:off x="3133213" y="1242221"/>
              <a:ext cx="3024000" cy="586781"/>
            </a:xfrm>
            <a:prstGeom prst="chevron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Frutiger 45 bold"/>
                </a:rPr>
                <a:t>Validate </a:t>
              </a:r>
              <a:endParaRPr lang="en-IN" b="1">
                <a:solidFill>
                  <a:schemeClr val="bg1"/>
                </a:solidFill>
                <a:latin typeface="Frutiger 45 bold"/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9C21FA2-1766-785E-80DD-948D0C5EA900}"/>
                </a:ext>
              </a:extLst>
            </p:cNvPr>
            <p:cNvSpPr/>
            <p:nvPr/>
          </p:nvSpPr>
          <p:spPr>
            <a:xfrm>
              <a:off x="5989058" y="1242221"/>
              <a:ext cx="3024000" cy="586781"/>
            </a:xfrm>
            <a:prstGeom prst="chevron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Frutiger 45 bold"/>
                </a:rPr>
                <a:t>Approve </a:t>
              </a:r>
              <a:endParaRPr lang="en-IN" b="1">
                <a:solidFill>
                  <a:schemeClr val="bg1"/>
                </a:solidFill>
                <a:latin typeface="Frutiger 45 bold"/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F70904AD-B6C5-96D7-73C1-6509C0A8A8D4}"/>
                </a:ext>
              </a:extLst>
            </p:cNvPr>
            <p:cNvSpPr/>
            <p:nvPr/>
          </p:nvSpPr>
          <p:spPr>
            <a:xfrm>
              <a:off x="8844904" y="1242220"/>
              <a:ext cx="3024000" cy="586781"/>
            </a:xfrm>
            <a:prstGeom prst="chevron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Frutiger 45 bold"/>
                </a:rPr>
                <a:t>Replicate </a:t>
              </a:r>
              <a:endParaRPr lang="en-IN" b="1">
                <a:solidFill>
                  <a:schemeClr val="bg1"/>
                </a:solidFill>
                <a:latin typeface="Frutiger 45 bold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7FE2728-C38D-657E-EDA7-A6DA3263006C}"/>
              </a:ext>
            </a:extLst>
          </p:cNvPr>
          <p:cNvSpPr txBox="1"/>
          <p:nvPr/>
        </p:nvSpPr>
        <p:spPr>
          <a:xfrm>
            <a:off x="779927" y="2697120"/>
            <a:ext cx="2455200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10648"/>
                </a:solidFill>
                <a:latin typeface="Frutiger 45 bold"/>
              </a:rPr>
              <a:t>Maintain reason, business priority</a:t>
            </a:r>
            <a:endParaRPr lang="en-IN" sz="1400">
              <a:solidFill>
                <a:srgbClr val="010648"/>
              </a:solidFill>
              <a:latin typeface="Frutiger 45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207266-446F-50FA-E875-BC7ACAB21535}"/>
              </a:ext>
            </a:extLst>
          </p:cNvPr>
          <p:cNvSpPr txBox="1"/>
          <p:nvPr/>
        </p:nvSpPr>
        <p:spPr>
          <a:xfrm>
            <a:off x="779926" y="3469626"/>
            <a:ext cx="2455200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10648"/>
                </a:solidFill>
                <a:latin typeface="Frutiger 45 bold"/>
              </a:rPr>
              <a:t>Maintain the Global Data </a:t>
            </a:r>
          </a:p>
          <a:p>
            <a:r>
              <a:rPr lang="en-US" sz="1400">
                <a:solidFill>
                  <a:srgbClr val="010648"/>
                </a:solidFill>
                <a:latin typeface="Frutiger 45 bold"/>
              </a:rPr>
              <a:t>and Product Specifications </a:t>
            </a:r>
            <a:endParaRPr lang="en-IN" sz="1400">
              <a:solidFill>
                <a:srgbClr val="010648"/>
              </a:solidFill>
              <a:latin typeface="Frutiger 45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7130A-103D-38E7-864B-26F568EE3326}"/>
              </a:ext>
            </a:extLst>
          </p:cNvPr>
          <p:cNvSpPr txBox="1"/>
          <p:nvPr/>
        </p:nvSpPr>
        <p:spPr>
          <a:xfrm>
            <a:off x="3424109" y="3469626"/>
            <a:ext cx="2455200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10648"/>
                </a:solidFill>
                <a:latin typeface="Frutiger 45 bold"/>
              </a:rPr>
              <a:t>Perform Similarity / </a:t>
            </a:r>
          </a:p>
          <a:p>
            <a:r>
              <a:rPr lang="en-US" sz="1400">
                <a:solidFill>
                  <a:srgbClr val="010648"/>
                </a:solidFill>
                <a:latin typeface="Frutiger 45 bold"/>
              </a:rPr>
              <a:t>Duplicate Check  and actions </a:t>
            </a:r>
            <a:endParaRPr lang="en-IN" sz="1400">
              <a:solidFill>
                <a:srgbClr val="010648"/>
              </a:solidFill>
              <a:latin typeface="Frutiger 45 bold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8B5ECB-26A6-F414-6432-F620ED0B6A97}"/>
              </a:ext>
            </a:extLst>
          </p:cNvPr>
          <p:cNvGrpSpPr/>
          <p:nvPr/>
        </p:nvGrpSpPr>
        <p:grpSpPr>
          <a:xfrm>
            <a:off x="779928" y="1927189"/>
            <a:ext cx="10387744" cy="648000"/>
            <a:chOff x="779929" y="1927189"/>
            <a:chExt cx="9897598" cy="648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7493B4-CF3A-3EA9-2AE6-FE4CF3D4053B}"/>
                </a:ext>
              </a:extLst>
            </p:cNvPr>
            <p:cNvSpPr txBox="1"/>
            <p:nvPr/>
          </p:nvSpPr>
          <p:spPr>
            <a:xfrm>
              <a:off x="779929" y="1927189"/>
              <a:ext cx="2340000" cy="648000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noFill/>
            </a:ln>
            <a:effectLst/>
          </p:spPr>
          <p:txBody>
            <a:bodyPr wrap="square" lIns="108000" rIns="10800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r>
                <a:rPr lang="en-US" sz="1400">
                  <a:solidFill>
                    <a:srgbClr val="010648"/>
                  </a:solidFill>
                  <a:latin typeface="Frutiger 45 bold"/>
                </a:rPr>
                <a:t>Create MDG Change </a:t>
              </a:r>
            </a:p>
            <a:p>
              <a:r>
                <a:rPr lang="en-US" sz="1400">
                  <a:solidFill>
                    <a:srgbClr val="010648"/>
                  </a:solidFill>
                  <a:latin typeface="Frutiger 45 bold"/>
                </a:rPr>
                <a:t>Request </a:t>
              </a:r>
              <a:endParaRPr lang="en-IN" sz="1400">
                <a:solidFill>
                  <a:srgbClr val="010648"/>
                </a:solidFill>
                <a:latin typeface="Frutiger 45 bold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1EB84E-BE6C-3695-FBB8-D730B1DE90E6}"/>
                </a:ext>
              </a:extLst>
            </p:cNvPr>
            <p:cNvSpPr txBox="1"/>
            <p:nvPr/>
          </p:nvSpPr>
          <p:spPr>
            <a:xfrm>
              <a:off x="5818327" y="1927189"/>
              <a:ext cx="2340000" cy="648000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noFill/>
            </a:ln>
            <a:effectLst/>
          </p:spPr>
          <p:txBody>
            <a:bodyPr wrap="square" lIns="108000" rIns="10800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r>
                <a:rPr lang="en-US" sz="1400">
                  <a:solidFill>
                    <a:srgbClr val="010648"/>
                  </a:solidFill>
                  <a:latin typeface="Frutiger 45 bold"/>
                </a:rPr>
                <a:t>Collaboration for Local data maintenance  </a:t>
              </a:r>
              <a:endParaRPr lang="en-IN" sz="1400">
                <a:solidFill>
                  <a:srgbClr val="010648"/>
                </a:solidFill>
                <a:latin typeface="Frutiger 45 bold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044E49-8F9C-76AC-2699-7A74ADEE4DB6}"/>
                </a:ext>
              </a:extLst>
            </p:cNvPr>
            <p:cNvSpPr txBox="1"/>
            <p:nvPr/>
          </p:nvSpPr>
          <p:spPr>
            <a:xfrm>
              <a:off x="8337527" y="1927189"/>
              <a:ext cx="2340000" cy="648000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noFill/>
            </a:ln>
            <a:effectLst/>
          </p:spPr>
          <p:txBody>
            <a:bodyPr wrap="square" lIns="108000" rIns="10800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r>
                <a:rPr lang="en-US" sz="1400">
                  <a:solidFill>
                    <a:srgbClr val="010648"/>
                  </a:solidFill>
                  <a:latin typeface="Frutiger 45 bold"/>
                </a:rPr>
                <a:t>Filter, Value Mappings, Key Mappings </a:t>
              </a:r>
              <a:endParaRPr lang="en-IN" sz="1400">
                <a:solidFill>
                  <a:srgbClr val="010648"/>
                </a:solidFill>
                <a:latin typeface="Frutiger 45 bold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2D5200-5A28-56B2-8BB8-736C55829642}"/>
                </a:ext>
              </a:extLst>
            </p:cNvPr>
            <p:cNvSpPr txBox="1"/>
            <p:nvPr/>
          </p:nvSpPr>
          <p:spPr>
            <a:xfrm>
              <a:off x="3299128" y="1927189"/>
              <a:ext cx="2340000" cy="648000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noFill/>
            </a:ln>
            <a:effectLst/>
          </p:spPr>
          <p:txBody>
            <a:bodyPr wrap="square" lIns="108000" rIns="10800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r>
                <a:rPr lang="en-US" sz="1400">
                  <a:solidFill>
                    <a:srgbClr val="010648"/>
                  </a:solidFill>
                  <a:latin typeface="Frutiger 45 bold"/>
                </a:rPr>
                <a:t>Defaults, derivations and integration checks </a:t>
              </a:r>
              <a:endParaRPr lang="en-IN" sz="1400">
                <a:solidFill>
                  <a:srgbClr val="010648"/>
                </a:solidFill>
                <a:latin typeface="Frutiger 45 bold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6A9C6EE-DF65-03CB-3B4E-57F97126F19C}"/>
              </a:ext>
            </a:extLst>
          </p:cNvPr>
          <p:cNvSpPr txBox="1"/>
          <p:nvPr/>
        </p:nvSpPr>
        <p:spPr>
          <a:xfrm>
            <a:off x="3424109" y="2697120"/>
            <a:ext cx="2455200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10648"/>
                </a:solidFill>
                <a:latin typeface="Frutiger 45 bold"/>
              </a:rPr>
              <a:t>Data Enrichment from </a:t>
            </a:r>
          </a:p>
          <a:p>
            <a:r>
              <a:rPr lang="en-US" sz="1400">
                <a:solidFill>
                  <a:srgbClr val="010648"/>
                </a:solidFill>
                <a:latin typeface="Frutiger 45 bold"/>
              </a:rPr>
              <a:t>External services </a:t>
            </a:r>
            <a:endParaRPr lang="en-IN" sz="1400">
              <a:solidFill>
                <a:srgbClr val="010648"/>
              </a:solidFill>
              <a:latin typeface="Frutiger 45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D30D4E-1846-2D79-B25F-319B205EE6F5}"/>
              </a:ext>
            </a:extLst>
          </p:cNvPr>
          <p:cNvSpPr txBox="1"/>
          <p:nvPr/>
        </p:nvSpPr>
        <p:spPr>
          <a:xfrm>
            <a:off x="6068291" y="2697120"/>
            <a:ext cx="2455200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10648"/>
                </a:solidFill>
                <a:latin typeface="Frutiger 45 bold"/>
              </a:rPr>
              <a:t>Review / Maintain the Data Changes </a:t>
            </a:r>
            <a:endParaRPr lang="en-IN" sz="1400">
              <a:solidFill>
                <a:srgbClr val="010648"/>
              </a:solidFill>
              <a:latin typeface="Frutiger 45 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343B7D-2D17-7E4E-211B-BC8D3CE14000}"/>
              </a:ext>
            </a:extLst>
          </p:cNvPr>
          <p:cNvSpPr txBox="1"/>
          <p:nvPr/>
        </p:nvSpPr>
        <p:spPr>
          <a:xfrm>
            <a:off x="6068291" y="3469626"/>
            <a:ext cx="2455200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10648"/>
                </a:solidFill>
                <a:latin typeface="Frutiger 45 bold"/>
              </a:rPr>
              <a:t>Approve / Reject the change request </a:t>
            </a:r>
            <a:endParaRPr lang="en-IN" sz="1400">
              <a:solidFill>
                <a:srgbClr val="010648"/>
              </a:solidFill>
              <a:latin typeface="Frutiger 45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9F4A5D-B262-8C4D-AB1D-330EC89CEA4A}"/>
              </a:ext>
            </a:extLst>
          </p:cNvPr>
          <p:cNvSpPr txBox="1"/>
          <p:nvPr/>
        </p:nvSpPr>
        <p:spPr>
          <a:xfrm>
            <a:off x="8712472" y="2697120"/>
            <a:ext cx="2455200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10648"/>
                </a:solidFill>
                <a:latin typeface="Frutiger 45 bold"/>
              </a:rPr>
              <a:t>Replicate the approved master data records </a:t>
            </a:r>
            <a:endParaRPr lang="en-IN" sz="1400">
              <a:solidFill>
                <a:srgbClr val="010648"/>
              </a:solidFill>
              <a:latin typeface="Frutiger 45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81ECEB-61A6-7A6C-8A15-8B02FBC5800A}"/>
              </a:ext>
            </a:extLst>
          </p:cNvPr>
          <p:cNvSpPr txBox="1"/>
          <p:nvPr/>
        </p:nvSpPr>
        <p:spPr>
          <a:xfrm>
            <a:off x="3424109" y="4242132"/>
            <a:ext cx="5099382" cy="36595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10648"/>
                </a:solidFill>
                <a:latin typeface="Frutiger 45 bold"/>
              </a:rPr>
              <a:t>Maintain the Local Data </a:t>
            </a:r>
          </a:p>
        </p:txBody>
      </p:sp>
      <p:sp>
        <p:nvSpPr>
          <p:cNvPr id="24" name="Rectangle: Rounded Corners 12">
            <a:extLst>
              <a:ext uri="{FF2B5EF4-FFF2-40B4-BE49-F238E27FC236}">
                <a16:creationId xmlns:a16="http://schemas.microsoft.com/office/drawing/2014/main" id="{8B3BC44A-2D4F-4B4F-045C-A66450FEC609}"/>
              </a:ext>
            </a:extLst>
          </p:cNvPr>
          <p:cNvSpPr/>
          <p:nvPr/>
        </p:nvSpPr>
        <p:spPr>
          <a:xfrm>
            <a:off x="533400" y="4812631"/>
            <a:ext cx="11125200" cy="869808"/>
          </a:xfrm>
          <a:custGeom>
            <a:avLst/>
            <a:gdLst>
              <a:gd name="connsiteX0" fmla="*/ 0 w 11125200"/>
              <a:gd name="connsiteY0" fmla="*/ 125395 h 752354"/>
              <a:gd name="connsiteX1" fmla="*/ 125395 w 11125200"/>
              <a:gd name="connsiteY1" fmla="*/ 0 h 752354"/>
              <a:gd name="connsiteX2" fmla="*/ 10999805 w 11125200"/>
              <a:gd name="connsiteY2" fmla="*/ 0 h 752354"/>
              <a:gd name="connsiteX3" fmla="*/ 11125200 w 11125200"/>
              <a:gd name="connsiteY3" fmla="*/ 125395 h 752354"/>
              <a:gd name="connsiteX4" fmla="*/ 11125200 w 11125200"/>
              <a:gd name="connsiteY4" fmla="*/ 626959 h 752354"/>
              <a:gd name="connsiteX5" fmla="*/ 10999805 w 11125200"/>
              <a:gd name="connsiteY5" fmla="*/ 752354 h 752354"/>
              <a:gd name="connsiteX6" fmla="*/ 125395 w 11125200"/>
              <a:gd name="connsiteY6" fmla="*/ 752354 h 752354"/>
              <a:gd name="connsiteX7" fmla="*/ 0 w 11125200"/>
              <a:gd name="connsiteY7" fmla="*/ 626959 h 752354"/>
              <a:gd name="connsiteX8" fmla="*/ 0 w 11125200"/>
              <a:gd name="connsiteY8" fmla="*/ 125395 h 752354"/>
              <a:gd name="connsiteX0" fmla="*/ 0 w 11125200"/>
              <a:gd name="connsiteY0" fmla="*/ 136970 h 763929"/>
              <a:gd name="connsiteX1" fmla="*/ 125395 w 11125200"/>
              <a:gd name="connsiteY1" fmla="*/ 11575 h 763929"/>
              <a:gd name="connsiteX2" fmla="*/ 6677628 w 11125200"/>
              <a:gd name="connsiteY2" fmla="*/ 0 h 763929"/>
              <a:gd name="connsiteX3" fmla="*/ 10999805 w 11125200"/>
              <a:gd name="connsiteY3" fmla="*/ 11575 h 763929"/>
              <a:gd name="connsiteX4" fmla="*/ 11125200 w 11125200"/>
              <a:gd name="connsiteY4" fmla="*/ 136970 h 763929"/>
              <a:gd name="connsiteX5" fmla="*/ 11125200 w 11125200"/>
              <a:gd name="connsiteY5" fmla="*/ 638534 h 763929"/>
              <a:gd name="connsiteX6" fmla="*/ 10999805 w 11125200"/>
              <a:gd name="connsiteY6" fmla="*/ 763929 h 763929"/>
              <a:gd name="connsiteX7" fmla="*/ 125395 w 11125200"/>
              <a:gd name="connsiteY7" fmla="*/ 763929 h 763929"/>
              <a:gd name="connsiteX8" fmla="*/ 0 w 11125200"/>
              <a:gd name="connsiteY8" fmla="*/ 638534 h 763929"/>
              <a:gd name="connsiteX9" fmla="*/ 0 w 11125200"/>
              <a:gd name="connsiteY9" fmla="*/ 136970 h 763929"/>
              <a:gd name="connsiteX0" fmla="*/ 0 w 11125200"/>
              <a:gd name="connsiteY0" fmla="*/ 136970 h 763929"/>
              <a:gd name="connsiteX1" fmla="*/ 125395 w 11125200"/>
              <a:gd name="connsiteY1" fmla="*/ 11575 h 763929"/>
              <a:gd name="connsiteX2" fmla="*/ 4627880 w 11125200"/>
              <a:gd name="connsiteY2" fmla="*/ 12090 h 763929"/>
              <a:gd name="connsiteX3" fmla="*/ 6677628 w 11125200"/>
              <a:gd name="connsiteY3" fmla="*/ 0 h 763929"/>
              <a:gd name="connsiteX4" fmla="*/ 10999805 w 11125200"/>
              <a:gd name="connsiteY4" fmla="*/ 11575 h 763929"/>
              <a:gd name="connsiteX5" fmla="*/ 11125200 w 11125200"/>
              <a:gd name="connsiteY5" fmla="*/ 136970 h 763929"/>
              <a:gd name="connsiteX6" fmla="*/ 11125200 w 11125200"/>
              <a:gd name="connsiteY6" fmla="*/ 638534 h 763929"/>
              <a:gd name="connsiteX7" fmla="*/ 10999805 w 11125200"/>
              <a:gd name="connsiteY7" fmla="*/ 763929 h 763929"/>
              <a:gd name="connsiteX8" fmla="*/ 125395 w 11125200"/>
              <a:gd name="connsiteY8" fmla="*/ 763929 h 763929"/>
              <a:gd name="connsiteX9" fmla="*/ 0 w 11125200"/>
              <a:gd name="connsiteY9" fmla="*/ 638534 h 763929"/>
              <a:gd name="connsiteX10" fmla="*/ 0 w 11125200"/>
              <a:gd name="connsiteY10" fmla="*/ 136970 h 763929"/>
              <a:gd name="connsiteX0" fmla="*/ 6677628 w 11125200"/>
              <a:gd name="connsiteY0" fmla="*/ 0 h 763929"/>
              <a:gd name="connsiteX1" fmla="*/ 10999805 w 11125200"/>
              <a:gd name="connsiteY1" fmla="*/ 11575 h 763929"/>
              <a:gd name="connsiteX2" fmla="*/ 11125200 w 11125200"/>
              <a:gd name="connsiteY2" fmla="*/ 136970 h 763929"/>
              <a:gd name="connsiteX3" fmla="*/ 11125200 w 11125200"/>
              <a:gd name="connsiteY3" fmla="*/ 638534 h 763929"/>
              <a:gd name="connsiteX4" fmla="*/ 10999805 w 11125200"/>
              <a:gd name="connsiteY4" fmla="*/ 763929 h 763929"/>
              <a:gd name="connsiteX5" fmla="*/ 125395 w 11125200"/>
              <a:gd name="connsiteY5" fmla="*/ 763929 h 763929"/>
              <a:gd name="connsiteX6" fmla="*/ 0 w 11125200"/>
              <a:gd name="connsiteY6" fmla="*/ 638534 h 763929"/>
              <a:gd name="connsiteX7" fmla="*/ 0 w 11125200"/>
              <a:gd name="connsiteY7" fmla="*/ 136970 h 763929"/>
              <a:gd name="connsiteX8" fmla="*/ 125395 w 11125200"/>
              <a:gd name="connsiteY8" fmla="*/ 11575 h 763929"/>
              <a:gd name="connsiteX9" fmla="*/ 4627880 w 11125200"/>
              <a:gd name="connsiteY9" fmla="*/ 12090 h 763929"/>
              <a:gd name="connsiteX10" fmla="*/ 6769068 w 11125200"/>
              <a:gd name="connsiteY10" fmla="*/ 91440 h 763929"/>
              <a:gd name="connsiteX0" fmla="*/ 6677628 w 11125200"/>
              <a:gd name="connsiteY0" fmla="*/ 0 h 763929"/>
              <a:gd name="connsiteX1" fmla="*/ 10999805 w 11125200"/>
              <a:gd name="connsiteY1" fmla="*/ 11575 h 763929"/>
              <a:gd name="connsiteX2" fmla="*/ 11125200 w 11125200"/>
              <a:gd name="connsiteY2" fmla="*/ 136970 h 763929"/>
              <a:gd name="connsiteX3" fmla="*/ 11125200 w 11125200"/>
              <a:gd name="connsiteY3" fmla="*/ 638534 h 763929"/>
              <a:gd name="connsiteX4" fmla="*/ 10999805 w 11125200"/>
              <a:gd name="connsiteY4" fmla="*/ 763929 h 763929"/>
              <a:gd name="connsiteX5" fmla="*/ 125395 w 11125200"/>
              <a:gd name="connsiteY5" fmla="*/ 763929 h 763929"/>
              <a:gd name="connsiteX6" fmla="*/ 0 w 11125200"/>
              <a:gd name="connsiteY6" fmla="*/ 638534 h 763929"/>
              <a:gd name="connsiteX7" fmla="*/ 0 w 11125200"/>
              <a:gd name="connsiteY7" fmla="*/ 136970 h 763929"/>
              <a:gd name="connsiteX8" fmla="*/ 125395 w 11125200"/>
              <a:gd name="connsiteY8" fmla="*/ 11575 h 763929"/>
              <a:gd name="connsiteX9" fmla="*/ 4627880 w 11125200"/>
              <a:gd name="connsiteY9" fmla="*/ 12090 h 76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25200" h="763929">
                <a:moveTo>
                  <a:pt x="6677628" y="0"/>
                </a:moveTo>
                <a:lnTo>
                  <a:pt x="10999805" y="11575"/>
                </a:lnTo>
                <a:cubicBezTo>
                  <a:pt x="11069059" y="11575"/>
                  <a:pt x="11125200" y="67716"/>
                  <a:pt x="11125200" y="136970"/>
                </a:cubicBezTo>
                <a:lnTo>
                  <a:pt x="11125200" y="638534"/>
                </a:lnTo>
                <a:cubicBezTo>
                  <a:pt x="11125200" y="707788"/>
                  <a:pt x="11069059" y="763929"/>
                  <a:pt x="10999805" y="763929"/>
                </a:cubicBezTo>
                <a:lnTo>
                  <a:pt x="125395" y="763929"/>
                </a:lnTo>
                <a:cubicBezTo>
                  <a:pt x="56141" y="763929"/>
                  <a:pt x="0" y="707788"/>
                  <a:pt x="0" y="638534"/>
                </a:cubicBezTo>
                <a:lnTo>
                  <a:pt x="0" y="136970"/>
                </a:lnTo>
                <a:cubicBezTo>
                  <a:pt x="0" y="67716"/>
                  <a:pt x="56141" y="11575"/>
                  <a:pt x="125395" y="11575"/>
                </a:cubicBezTo>
                <a:lnTo>
                  <a:pt x="4627880" y="12090"/>
                </a:lnTo>
              </a:path>
            </a:pathLst>
          </a:custGeom>
          <a:noFill/>
          <a:ln>
            <a:solidFill>
              <a:srgbClr val="002060"/>
            </a:solidFill>
            <a:headEnd type="oval"/>
            <a:tailEnd type="oval"/>
          </a:ln>
          <a:effectLst/>
        </p:spPr>
        <p:txBody>
          <a:bodyPr wrap="square" lIns="45720" rIns="45720" rtlCol="0" anchor="ctr" anchorCtr="0"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 (Body)"/>
              <a:ea typeface="STKaiti"/>
              <a:cs typeface="Calibri Light" panose="020F03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D0EEE4-C898-650E-A9FF-BB42F08A6D61}"/>
              </a:ext>
            </a:extLst>
          </p:cNvPr>
          <p:cNvSpPr txBox="1"/>
          <p:nvPr/>
        </p:nvSpPr>
        <p:spPr>
          <a:xfrm>
            <a:off x="4762096" y="4659341"/>
            <a:ext cx="2877669" cy="33855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>
                <a:solidFill>
                  <a:srgbClr val="60A5E2">
                    <a:lumMod val="75000"/>
                  </a:srgbClr>
                </a:solidFill>
                <a:latin typeface="Frutiger 45 bold"/>
              </a:rPr>
              <a:t>Business Drivers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DF4101-E126-2988-329A-6D39EA749F97}"/>
              </a:ext>
            </a:extLst>
          </p:cNvPr>
          <p:cNvSpPr/>
          <p:nvPr/>
        </p:nvSpPr>
        <p:spPr>
          <a:xfrm>
            <a:off x="3229324" y="5103036"/>
            <a:ext cx="2722411" cy="360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rgbClr val="010648"/>
                </a:solidFill>
                <a:latin typeface="Frutiger 45 bold"/>
                <a:ea typeface="STKaiti"/>
                <a:cs typeface="Calibri Light" panose="020F0302020204030204" pitchFamily="34" charset="0"/>
              </a:rPr>
              <a:t>Exploit  the BTP Capabilities to embed the Latest technologies in  MDG processes </a:t>
            </a: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9BDAB682-0101-B6C2-FCDE-41F4CB26F7D1}"/>
              </a:ext>
            </a:extLst>
          </p:cNvPr>
          <p:cNvSpPr txBox="1">
            <a:spLocks/>
          </p:cNvSpPr>
          <p:nvPr/>
        </p:nvSpPr>
        <p:spPr bwMode="gray">
          <a:xfrm>
            <a:off x="6355884" y="5103036"/>
            <a:ext cx="2465287" cy="360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>
            <a:defPPr>
              <a:defRPr lang="en-US"/>
            </a:defPPr>
            <a:lvl1pPr marR="0" lvl="0" indent="0" algn="ctr" defTabSz="9143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C000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10648"/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rPr>
              <a:t>Get clean and latest data from Source of information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75B197-D1FE-AB4C-9590-EEE1314524AC}"/>
              </a:ext>
            </a:extLst>
          </p:cNvPr>
          <p:cNvSpPr/>
          <p:nvPr/>
        </p:nvSpPr>
        <p:spPr>
          <a:xfrm>
            <a:off x="825737" y="5103036"/>
            <a:ext cx="1999437" cy="360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rgbClr val="010648"/>
                </a:solidFill>
                <a:latin typeface="Frutiger 45 bold"/>
                <a:ea typeface="STKaiti"/>
                <a:cs typeface="Calibri Light" panose="020F0302020204030204" pitchFamily="34" charset="0"/>
              </a:rPr>
              <a:t>Keep Core Clean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96235946-C6EA-9848-B807-EF7FDEE79FD0}"/>
              </a:ext>
            </a:extLst>
          </p:cNvPr>
          <p:cNvSpPr txBox="1">
            <a:spLocks/>
          </p:cNvSpPr>
          <p:nvPr/>
        </p:nvSpPr>
        <p:spPr bwMode="gray">
          <a:xfrm>
            <a:off x="9461561" y="5103036"/>
            <a:ext cx="1991615" cy="360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>
            <a:defPPr>
              <a:defRPr lang="en-US"/>
            </a:defPPr>
            <a:lvl1pPr marR="0" lvl="0" indent="0" algn="ctr" defTabSz="9143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C000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10648"/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rPr>
              <a:t>Standardize the global data to ensure common business language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D49C41-C5C8-4F13-B376-3FECBCDE416A}"/>
              </a:ext>
            </a:extLst>
          </p:cNvPr>
          <p:cNvCxnSpPr>
            <a:cxnSpLocks/>
          </p:cNvCxnSpPr>
          <p:nvPr/>
        </p:nvCxnSpPr>
        <p:spPr>
          <a:xfrm>
            <a:off x="3145370" y="5085036"/>
            <a:ext cx="0" cy="396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967CFD-1C22-386C-9D3C-8C7C98D6D727}"/>
              </a:ext>
            </a:extLst>
          </p:cNvPr>
          <p:cNvCxnSpPr>
            <a:cxnSpLocks/>
          </p:cNvCxnSpPr>
          <p:nvPr/>
        </p:nvCxnSpPr>
        <p:spPr>
          <a:xfrm>
            <a:off x="6035688" y="5085036"/>
            <a:ext cx="0" cy="396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C78AF83-24E9-EDA8-BCBD-C10AF5096749}"/>
              </a:ext>
            </a:extLst>
          </p:cNvPr>
          <p:cNvCxnSpPr>
            <a:cxnSpLocks/>
          </p:cNvCxnSpPr>
          <p:nvPr/>
        </p:nvCxnSpPr>
        <p:spPr>
          <a:xfrm>
            <a:off x="9141367" y="5085036"/>
            <a:ext cx="0" cy="396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80200A3-62A7-1892-0E54-37BD01CFF2CB}"/>
              </a:ext>
            </a:extLst>
          </p:cNvPr>
          <p:cNvSpPr txBox="1"/>
          <p:nvPr/>
        </p:nvSpPr>
        <p:spPr>
          <a:xfrm>
            <a:off x="8711791" y="4165391"/>
            <a:ext cx="3271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Frutiger 45 bold"/>
              </a:rPr>
              <a:t>Latest Technologies (Narrow AI /GEN AI)</a:t>
            </a:r>
          </a:p>
        </p:txBody>
      </p:sp>
      <p:pic>
        <p:nvPicPr>
          <p:cNvPr id="34" name="Picture 2" descr="Maintenance - Free Tools and utensils icons">
            <a:extLst>
              <a:ext uri="{FF2B5EF4-FFF2-40B4-BE49-F238E27FC236}">
                <a16:creationId xmlns:a16="http://schemas.microsoft.com/office/drawing/2014/main" id="{6C0CE39B-D952-364F-1EC9-5C29C86A3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75" y="1257752"/>
            <a:ext cx="544632" cy="54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Approved - Free security icons">
            <a:extLst>
              <a:ext uri="{FF2B5EF4-FFF2-40B4-BE49-F238E27FC236}">
                <a16:creationId xmlns:a16="http://schemas.microsoft.com/office/drawing/2014/main" id="{7A232891-179A-4E4E-62E9-1C7684D55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119" y="1320061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Duplicate - Free interface icons">
            <a:extLst>
              <a:ext uri="{FF2B5EF4-FFF2-40B4-BE49-F238E27FC236}">
                <a16:creationId xmlns:a16="http://schemas.microsoft.com/office/drawing/2014/main" id="{B54647E4-924A-98A6-2AA5-0890CA6CF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667" y="1308568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Validation - Free files and folders icons">
            <a:extLst>
              <a:ext uri="{FF2B5EF4-FFF2-40B4-BE49-F238E27FC236}">
                <a16:creationId xmlns:a16="http://schemas.microsoft.com/office/drawing/2014/main" id="{5CE33879-2A2A-3D66-9788-F5842B91C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208" y="1347893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5B6F5D29-EF25-B56B-0D3E-D894671E09CF}"/>
              </a:ext>
            </a:extLst>
          </p:cNvPr>
          <p:cNvGrpSpPr/>
          <p:nvPr/>
        </p:nvGrpSpPr>
        <p:grpSpPr>
          <a:xfrm>
            <a:off x="10869032" y="4468117"/>
            <a:ext cx="928336" cy="226791"/>
            <a:chOff x="11064876" y="4437008"/>
            <a:chExt cx="928336" cy="226791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C9B4E77-5652-15CD-B5DF-E57D4D820085}"/>
                </a:ext>
              </a:extLst>
            </p:cNvPr>
            <p:cNvSpPr/>
            <p:nvPr/>
          </p:nvSpPr>
          <p:spPr>
            <a:xfrm>
              <a:off x="11064876" y="4437008"/>
              <a:ext cx="928336" cy="2267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8000"/>
              </a:schemeClr>
            </a:solidFill>
            <a:ln>
              <a:noFill/>
            </a:ln>
            <a:effectLst/>
          </p:spPr>
          <p:txBody>
            <a:bodyPr wrap="square" lIns="180000" rIns="45720" anchor="ctr" anchorCtr="0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>
                  <a:solidFill>
                    <a:srgbClr val="010648"/>
                  </a:solidFill>
                  <a:latin typeface="+mj-lt"/>
                  <a:ea typeface="STKaiti"/>
                  <a:cs typeface="Calibri Light" panose="020F0302020204030204" pitchFamily="34" charset="0"/>
                </a:rPr>
                <a:t>FIORI </a:t>
              </a:r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1EE6D4DF-FD92-4201-E968-26A1123463E0}"/>
                </a:ext>
              </a:extLst>
            </p:cNvPr>
            <p:cNvSpPr/>
            <p:nvPr/>
          </p:nvSpPr>
          <p:spPr>
            <a:xfrm>
              <a:off x="11133593" y="4501803"/>
              <a:ext cx="97200" cy="97200"/>
            </a:xfrm>
            <a:prstGeom prst="flowChartConnector">
              <a:avLst/>
            </a:prstGeom>
            <a:solidFill>
              <a:srgbClr val="FF00FF"/>
            </a:solidFill>
            <a:ln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648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64566B-28F6-D6DD-3714-21E04A305A79}"/>
              </a:ext>
            </a:extLst>
          </p:cNvPr>
          <p:cNvGrpSpPr/>
          <p:nvPr/>
        </p:nvGrpSpPr>
        <p:grpSpPr>
          <a:xfrm>
            <a:off x="8806004" y="4468117"/>
            <a:ext cx="928336" cy="226791"/>
            <a:chOff x="11064876" y="3814736"/>
            <a:chExt cx="928336" cy="226791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4BD7F69-41B4-D346-7187-728C74D4CDD5}"/>
                </a:ext>
              </a:extLst>
            </p:cNvPr>
            <p:cNvSpPr/>
            <p:nvPr/>
          </p:nvSpPr>
          <p:spPr>
            <a:xfrm>
              <a:off x="11064876" y="3814736"/>
              <a:ext cx="928336" cy="2267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8000"/>
              </a:schemeClr>
            </a:solidFill>
            <a:ln>
              <a:noFill/>
            </a:ln>
            <a:effectLst/>
          </p:spPr>
          <p:txBody>
            <a:bodyPr wrap="square" lIns="180000" rIns="45720" anchor="ctr" anchorCtr="0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>
                  <a:solidFill>
                    <a:srgbClr val="010648"/>
                  </a:solidFill>
                  <a:latin typeface="+mj-lt"/>
                  <a:ea typeface="STKaiti"/>
                  <a:cs typeface="Calibri Light" panose="020F0302020204030204" pitchFamily="34" charset="0"/>
                </a:rPr>
                <a:t>GEN AI</a:t>
              </a:r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B14EC98B-AB6D-F63E-765C-619D3C1E338F}"/>
                </a:ext>
              </a:extLst>
            </p:cNvPr>
            <p:cNvSpPr/>
            <p:nvPr/>
          </p:nvSpPr>
          <p:spPr>
            <a:xfrm>
              <a:off x="11142037" y="3879950"/>
              <a:ext cx="96362" cy="96362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648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DC42FE-1AB9-1BE5-954F-15017C6540D0}"/>
              </a:ext>
            </a:extLst>
          </p:cNvPr>
          <p:cNvGrpSpPr/>
          <p:nvPr/>
        </p:nvGrpSpPr>
        <p:grpSpPr>
          <a:xfrm>
            <a:off x="9837518" y="4468117"/>
            <a:ext cx="928336" cy="226791"/>
            <a:chOff x="11064876" y="4125872"/>
            <a:chExt cx="928336" cy="226791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B375315-6B9B-81D6-6917-FCFD888A6938}"/>
                </a:ext>
              </a:extLst>
            </p:cNvPr>
            <p:cNvSpPr/>
            <p:nvPr/>
          </p:nvSpPr>
          <p:spPr>
            <a:xfrm>
              <a:off x="11064876" y="4125872"/>
              <a:ext cx="928336" cy="2267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8000"/>
              </a:schemeClr>
            </a:solidFill>
            <a:ln>
              <a:noFill/>
            </a:ln>
            <a:effectLst/>
          </p:spPr>
          <p:txBody>
            <a:bodyPr wrap="square" lIns="180000" rIns="45720" anchor="ctr" anchorCtr="0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>
                  <a:solidFill>
                    <a:srgbClr val="010648"/>
                  </a:solidFill>
                  <a:latin typeface="+mj-lt"/>
                  <a:ea typeface="STKaiti"/>
                  <a:cs typeface="Calibri Light" panose="020F0302020204030204" pitchFamily="34" charset="0"/>
                </a:rPr>
                <a:t>Narrow AI</a:t>
              </a:r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7255CF8E-F64A-AEEC-311F-34EC7D718976}"/>
                </a:ext>
              </a:extLst>
            </p:cNvPr>
            <p:cNvSpPr/>
            <p:nvPr/>
          </p:nvSpPr>
          <p:spPr>
            <a:xfrm>
              <a:off x="11142037" y="4191086"/>
              <a:ext cx="96362" cy="9636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648"/>
                </a:solidFill>
              </a:endParaRPr>
            </a:p>
          </p:txBody>
        </p:sp>
      </p:grp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5417019F-08A5-F3EE-D78E-3FD429687845}"/>
              </a:ext>
            </a:extLst>
          </p:cNvPr>
          <p:cNvSpPr/>
          <p:nvPr/>
        </p:nvSpPr>
        <p:spPr>
          <a:xfrm>
            <a:off x="3064748" y="3543455"/>
            <a:ext cx="96362" cy="96362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05CC8A3C-2DF1-9D6C-406F-031E20B06A41}"/>
              </a:ext>
            </a:extLst>
          </p:cNvPr>
          <p:cNvSpPr/>
          <p:nvPr/>
        </p:nvSpPr>
        <p:spPr>
          <a:xfrm>
            <a:off x="5691745" y="3543455"/>
            <a:ext cx="96362" cy="96362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5B5D7ED5-EA04-F9EA-7D10-CA4A80C7C375}"/>
              </a:ext>
            </a:extLst>
          </p:cNvPr>
          <p:cNvSpPr/>
          <p:nvPr/>
        </p:nvSpPr>
        <p:spPr>
          <a:xfrm>
            <a:off x="5691745" y="2765214"/>
            <a:ext cx="96362" cy="96362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25288E3A-FB26-6137-676F-40DE4A6F78CA}"/>
              </a:ext>
            </a:extLst>
          </p:cNvPr>
          <p:cNvSpPr/>
          <p:nvPr/>
        </p:nvSpPr>
        <p:spPr>
          <a:xfrm>
            <a:off x="5691745" y="2016887"/>
            <a:ext cx="96362" cy="96362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7EAE6C44-C8C6-5F42-16C1-F568059C04B5}"/>
              </a:ext>
            </a:extLst>
          </p:cNvPr>
          <p:cNvSpPr/>
          <p:nvPr/>
        </p:nvSpPr>
        <p:spPr>
          <a:xfrm>
            <a:off x="3049008" y="2016887"/>
            <a:ext cx="96362" cy="96362"/>
          </a:xfrm>
          <a:prstGeom prst="flowChartConnector">
            <a:avLst/>
          </a:prstGeom>
          <a:solidFill>
            <a:srgbClr val="FF00FF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7F28236-E3A1-3FC2-9421-04449A144211}"/>
              </a:ext>
            </a:extLst>
          </p:cNvPr>
          <p:cNvSpPr/>
          <p:nvPr/>
        </p:nvSpPr>
        <p:spPr>
          <a:xfrm>
            <a:off x="667265" y="1161535"/>
            <a:ext cx="5263979" cy="3015049"/>
          </a:xfrm>
          <a:prstGeom prst="roundRect">
            <a:avLst>
              <a:gd name="adj" fmla="val 3675"/>
            </a:avLst>
          </a:prstGeom>
          <a:noFill/>
          <a:ln w="28575" cap="rnd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D67A11C-1D52-510B-B378-035C6B888656}"/>
              </a:ext>
            </a:extLst>
          </p:cNvPr>
          <p:cNvSpPr/>
          <p:nvPr/>
        </p:nvSpPr>
        <p:spPr>
          <a:xfrm>
            <a:off x="6005384" y="1161535"/>
            <a:ext cx="5523470" cy="3015049"/>
          </a:xfrm>
          <a:prstGeom prst="roundRect">
            <a:avLst>
              <a:gd name="adj" fmla="val 3675"/>
            </a:avLst>
          </a:prstGeom>
          <a:noFill/>
          <a:ln w="28575" cap="rnd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2D0E8C-DB3B-3B22-57AA-284A9DD00C0E}"/>
              </a:ext>
            </a:extLst>
          </p:cNvPr>
          <p:cNvSpPr txBox="1"/>
          <p:nvPr/>
        </p:nvSpPr>
        <p:spPr>
          <a:xfrm rot="16200000">
            <a:off x="-570349" y="2452194"/>
            <a:ext cx="2036883" cy="433730"/>
          </a:xfrm>
          <a:prstGeom prst="round2SameRect">
            <a:avLst/>
          </a:prstGeom>
          <a:solidFill>
            <a:srgbClr val="00FFCC">
              <a:alpha val="18000"/>
            </a:srgbClr>
          </a:solidFill>
          <a:ln>
            <a:solidFill>
              <a:srgbClr val="002060"/>
            </a:solidFill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10648"/>
                </a:solidFill>
                <a:latin typeface="Frutiger 45 bold"/>
              </a:rPr>
              <a:t>BTP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BA21E6-7A91-23FF-2FEB-8861E0DE2611}"/>
              </a:ext>
            </a:extLst>
          </p:cNvPr>
          <p:cNvSpPr txBox="1"/>
          <p:nvPr/>
        </p:nvSpPr>
        <p:spPr>
          <a:xfrm rot="5400000">
            <a:off x="10725467" y="2452196"/>
            <a:ext cx="2036883" cy="433730"/>
          </a:xfrm>
          <a:prstGeom prst="round2SameRect">
            <a:avLst/>
          </a:prstGeom>
          <a:solidFill>
            <a:srgbClr val="FFC000">
              <a:alpha val="18000"/>
            </a:srgbClr>
          </a:solidFill>
          <a:ln>
            <a:solidFill>
              <a:srgbClr val="002060"/>
            </a:solidFill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10648"/>
                </a:solidFill>
                <a:latin typeface="Frutiger 45 bold"/>
              </a:rPr>
              <a:t>MDG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9B97D0-A963-59DA-37A2-9727DF2E7146}"/>
              </a:ext>
            </a:extLst>
          </p:cNvPr>
          <p:cNvSpPr txBox="1"/>
          <p:nvPr/>
        </p:nvSpPr>
        <p:spPr>
          <a:xfrm>
            <a:off x="5251837" y="5719849"/>
            <a:ext cx="1946354" cy="392834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b="1">
                <a:solidFill>
                  <a:srgbClr val="60A5E2">
                    <a:lumMod val="75000"/>
                  </a:srgbClr>
                </a:solidFill>
                <a:latin typeface="Frutiger 45 bold"/>
              </a:defRPr>
            </a:lvl1pPr>
          </a:lstStyle>
          <a:p>
            <a:r>
              <a:rPr lang="en-US"/>
              <a:t>Gen AI Capabilities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ACC33FB-E2B3-9120-1FF5-02231BB36443}"/>
              </a:ext>
            </a:extLst>
          </p:cNvPr>
          <p:cNvSpPr/>
          <p:nvPr/>
        </p:nvSpPr>
        <p:spPr>
          <a:xfrm>
            <a:off x="3494673" y="6006395"/>
            <a:ext cx="1368000" cy="274361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 defTabSz="914309"/>
            <a:r>
              <a:rPr lang="en-US" sz="1400" b="1">
                <a:solidFill>
                  <a:srgbClr val="010648"/>
                </a:solidFill>
                <a:latin typeface="Frutiger 45 bold"/>
                <a:ea typeface="STKaiti"/>
                <a:cs typeface="Calibri Light" panose="020F0302020204030204" pitchFamily="34" charset="0"/>
              </a:rPr>
              <a:t>Propose </a:t>
            </a:r>
            <a:br>
              <a:rPr lang="en-US" sz="1400" b="1">
                <a:solidFill>
                  <a:srgbClr val="010648"/>
                </a:solidFill>
                <a:latin typeface="Frutiger 45 bold"/>
                <a:ea typeface="STKaiti"/>
                <a:cs typeface="Calibri Light" panose="020F0302020204030204" pitchFamily="34" charset="0"/>
              </a:rPr>
            </a:br>
            <a:r>
              <a:rPr lang="en-US" sz="1400" b="1">
                <a:solidFill>
                  <a:srgbClr val="010648"/>
                </a:solidFill>
                <a:latin typeface="Frutiger 45 bold"/>
                <a:ea typeface="STKaiti"/>
                <a:cs typeface="Calibri Light" panose="020F0302020204030204" pitchFamily="34" charset="0"/>
              </a:rPr>
              <a:t>Editable Draft</a:t>
            </a:r>
          </a:p>
        </p:txBody>
      </p:sp>
      <p:sp>
        <p:nvSpPr>
          <p:cNvPr id="58" name="Title 2">
            <a:extLst>
              <a:ext uri="{FF2B5EF4-FFF2-40B4-BE49-F238E27FC236}">
                <a16:creationId xmlns:a16="http://schemas.microsoft.com/office/drawing/2014/main" id="{A712A126-C3FE-3D8D-1B56-24AE8C7172BC}"/>
              </a:ext>
            </a:extLst>
          </p:cNvPr>
          <p:cNvSpPr txBox="1">
            <a:spLocks/>
          </p:cNvSpPr>
          <p:nvPr/>
        </p:nvSpPr>
        <p:spPr bwMode="gray">
          <a:xfrm>
            <a:off x="5866073" y="6022542"/>
            <a:ext cx="972000" cy="24206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>
            <a:defPPr>
              <a:defRPr lang="en-US"/>
            </a:defPPr>
            <a:lvl1pPr marR="0" lvl="0" indent="0" algn="ctr" defTabSz="9143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bg1"/>
                </a:solidFill>
                <a:latin typeface="Frutiger 45 bold"/>
                <a:ea typeface="STKaiti"/>
                <a:cs typeface="Calibri Light" panose="020F03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>
                <a:solidFill>
                  <a:srgbClr val="010648"/>
                </a:solidFill>
              </a:rPr>
              <a:t>Translate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3582834-E778-8DE2-BF17-3AC13486CE71}"/>
              </a:ext>
            </a:extLst>
          </p:cNvPr>
          <p:cNvSpPr/>
          <p:nvPr/>
        </p:nvSpPr>
        <p:spPr>
          <a:xfrm>
            <a:off x="1042643" y="6006395"/>
            <a:ext cx="1448630" cy="274361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 defTabSz="914309"/>
            <a:r>
              <a:rPr lang="en-US" sz="1400" b="1">
                <a:solidFill>
                  <a:srgbClr val="010648"/>
                </a:solidFill>
                <a:latin typeface="Frutiger 45 bold"/>
                <a:ea typeface="STKaiti"/>
                <a:cs typeface="Calibri Light" panose="020F0302020204030204" pitchFamily="34" charset="0"/>
              </a:rPr>
              <a:t>Summarization</a:t>
            </a:r>
          </a:p>
        </p:txBody>
      </p:sp>
      <p:sp>
        <p:nvSpPr>
          <p:cNvPr id="60" name="Title 2">
            <a:extLst>
              <a:ext uri="{FF2B5EF4-FFF2-40B4-BE49-F238E27FC236}">
                <a16:creationId xmlns:a16="http://schemas.microsoft.com/office/drawing/2014/main" id="{D03DF756-B096-B1B5-7301-714AD5B13343}"/>
              </a:ext>
            </a:extLst>
          </p:cNvPr>
          <p:cNvSpPr txBox="1">
            <a:spLocks/>
          </p:cNvSpPr>
          <p:nvPr/>
        </p:nvSpPr>
        <p:spPr bwMode="gray">
          <a:xfrm>
            <a:off x="7841473" y="6055454"/>
            <a:ext cx="1652239" cy="17624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>
            <a:defPPr>
              <a:defRPr lang="en-US"/>
            </a:defPPr>
            <a:lvl1pPr marR="0" lvl="0" indent="0" algn="ctr" defTabSz="9143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bg1"/>
                </a:solidFill>
                <a:latin typeface="Frutiger 45 bold"/>
                <a:ea typeface="STKaiti"/>
                <a:cs typeface="Calibri Light" panose="020F03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>
                <a:solidFill>
                  <a:srgbClr val="010648"/>
                </a:solidFill>
              </a:rPr>
              <a:t>Execute Actions w/o Interventions</a:t>
            </a:r>
          </a:p>
        </p:txBody>
      </p:sp>
      <p:sp>
        <p:nvSpPr>
          <p:cNvPr id="61" name="Title 2">
            <a:extLst>
              <a:ext uri="{FF2B5EF4-FFF2-40B4-BE49-F238E27FC236}">
                <a16:creationId xmlns:a16="http://schemas.microsoft.com/office/drawing/2014/main" id="{5587CE7F-B44A-C0F9-7B1D-E9225F54EA25}"/>
              </a:ext>
            </a:extLst>
          </p:cNvPr>
          <p:cNvSpPr txBox="1">
            <a:spLocks/>
          </p:cNvSpPr>
          <p:nvPr/>
        </p:nvSpPr>
        <p:spPr bwMode="gray">
          <a:xfrm>
            <a:off x="10497112" y="6006395"/>
            <a:ext cx="670560" cy="274361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>
            <a:defPPr>
              <a:defRPr lang="en-US"/>
            </a:defPPr>
            <a:lvl1pPr marR="0" lvl="0" indent="0" algn="ctr" defTabSz="9143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bg1"/>
                </a:solidFill>
                <a:latin typeface="Frutiger 45 bold"/>
                <a:ea typeface="STKaiti"/>
                <a:cs typeface="Calibri Light" panose="020F03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>
                <a:solidFill>
                  <a:srgbClr val="010648"/>
                </a:solidFill>
              </a:rPr>
              <a:t>Suggest Actions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7DF9352-BE54-6FCC-72F4-9D45521EA48F}"/>
              </a:ext>
            </a:extLst>
          </p:cNvPr>
          <p:cNvCxnSpPr>
            <a:cxnSpLocks/>
          </p:cNvCxnSpPr>
          <p:nvPr/>
        </p:nvCxnSpPr>
        <p:spPr>
          <a:xfrm>
            <a:off x="2992973" y="5945575"/>
            <a:ext cx="0" cy="396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4F533B6-A4DF-A615-BC08-FC459C4C4BFF}"/>
              </a:ext>
            </a:extLst>
          </p:cNvPr>
          <p:cNvCxnSpPr>
            <a:cxnSpLocks/>
          </p:cNvCxnSpPr>
          <p:nvPr/>
        </p:nvCxnSpPr>
        <p:spPr>
          <a:xfrm>
            <a:off x="5364373" y="5945575"/>
            <a:ext cx="0" cy="396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0B2698C-65A9-A090-E546-EDCCA083F281}"/>
              </a:ext>
            </a:extLst>
          </p:cNvPr>
          <p:cNvCxnSpPr>
            <a:cxnSpLocks/>
          </p:cNvCxnSpPr>
          <p:nvPr/>
        </p:nvCxnSpPr>
        <p:spPr>
          <a:xfrm>
            <a:off x="7339773" y="5945575"/>
            <a:ext cx="0" cy="396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94227B-8CB9-A200-B7BA-16C33D887622}"/>
              </a:ext>
            </a:extLst>
          </p:cNvPr>
          <p:cNvCxnSpPr>
            <a:cxnSpLocks/>
          </p:cNvCxnSpPr>
          <p:nvPr/>
        </p:nvCxnSpPr>
        <p:spPr>
          <a:xfrm>
            <a:off x="9995412" y="5945575"/>
            <a:ext cx="0" cy="396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: Rounded Corners 12">
            <a:extLst>
              <a:ext uri="{FF2B5EF4-FFF2-40B4-BE49-F238E27FC236}">
                <a16:creationId xmlns:a16="http://schemas.microsoft.com/office/drawing/2014/main" id="{2AF15564-0BC2-3C7B-088A-3EC65DE3336A}"/>
              </a:ext>
            </a:extLst>
          </p:cNvPr>
          <p:cNvSpPr/>
          <p:nvPr/>
        </p:nvSpPr>
        <p:spPr>
          <a:xfrm>
            <a:off x="533400" y="5794597"/>
            <a:ext cx="11125200" cy="612000"/>
          </a:xfrm>
          <a:custGeom>
            <a:avLst/>
            <a:gdLst>
              <a:gd name="connsiteX0" fmla="*/ 0 w 11125200"/>
              <a:gd name="connsiteY0" fmla="*/ 125395 h 752354"/>
              <a:gd name="connsiteX1" fmla="*/ 125395 w 11125200"/>
              <a:gd name="connsiteY1" fmla="*/ 0 h 752354"/>
              <a:gd name="connsiteX2" fmla="*/ 10999805 w 11125200"/>
              <a:gd name="connsiteY2" fmla="*/ 0 h 752354"/>
              <a:gd name="connsiteX3" fmla="*/ 11125200 w 11125200"/>
              <a:gd name="connsiteY3" fmla="*/ 125395 h 752354"/>
              <a:gd name="connsiteX4" fmla="*/ 11125200 w 11125200"/>
              <a:gd name="connsiteY4" fmla="*/ 626959 h 752354"/>
              <a:gd name="connsiteX5" fmla="*/ 10999805 w 11125200"/>
              <a:gd name="connsiteY5" fmla="*/ 752354 h 752354"/>
              <a:gd name="connsiteX6" fmla="*/ 125395 w 11125200"/>
              <a:gd name="connsiteY6" fmla="*/ 752354 h 752354"/>
              <a:gd name="connsiteX7" fmla="*/ 0 w 11125200"/>
              <a:gd name="connsiteY7" fmla="*/ 626959 h 752354"/>
              <a:gd name="connsiteX8" fmla="*/ 0 w 11125200"/>
              <a:gd name="connsiteY8" fmla="*/ 125395 h 752354"/>
              <a:gd name="connsiteX0" fmla="*/ 0 w 11125200"/>
              <a:gd name="connsiteY0" fmla="*/ 136970 h 763929"/>
              <a:gd name="connsiteX1" fmla="*/ 125395 w 11125200"/>
              <a:gd name="connsiteY1" fmla="*/ 11575 h 763929"/>
              <a:gd name="connsiteX2" fmla="*/ 6677628 w 11125200"/>
              <a:gd name="connsiteY2" fmla="*/ 0 h 763929"/>
              <a:gd name="connsiteX3" fmla="*/ 10999805 w 11125200"/>
              <a:gd name="connsiteY3" fmla="*/ 11575 h 763929"/>
              <a:gd name="connsiteX4" fmla="*/ 11125200 w 11125200"/>
              <a:gd name="connsiteY4" fmla="*/ 136970 h 763929"/>
              <a:gd name="connsiteX5" fmla="*/ 11125200 w 11125200"/>
              <a:gd name="connsiteY5" fmla="*/ 638534 h 763929"/>
              <a:gd name="connsiteX6" fmla="*/ 10999805 w 11125200"/>
              <a:gd name="connsiteY6" fmla="*/ 763929 h 763929"/>
              <a:gd name="connsiteX7" fmla="*/ 125395 w 11125200"/>
              <a:gd name="connsiteY7" fmla="*/ 763929 h 763929"/>
              <a:gd name="connsiteX8" fmla="*/ 0 w 11125200"/>
              <a:gd name="connsiteY8" fmla="*/ 638534 h 763929"/>
              <a:gd name="connsiteX9" fmla="*/ 0 w 11125200"/>
              <a:gd name="connsiteY9" fmla="*/ 136970 h 763929"/>
              <a:gd name="connsiteX0" fmla="*/ 0 w 11125200"/>
              <a:gd name="connsiteY0" fmla="*/ 136970 h 763929"/>
              <a:gd name="connsiteX1" fmla="*/ 125395 w 11125200"/>
              <a:gd name="connsiteY1" fmla="*/ 11575 h 763929"/>
              <a:gd name="connsiteX2" fmla="*/ 4627880 w 11125200"/>
              <a:gd name="connsiteY2" fmla="*/ 12090 h 763929"/>
              <a:gd name="connsiteX3" fmla="*/ 6677628 w 11125200"/>
              <a:gd name="connsiteY3" fmla="*/ 0 h 763929"/>
              <a:gd name="connsiteX4" fmla="*/ 10999805 w 11125200"/>
              <a:gd name="connsiteY4" fmla="*/ 11575 h 763929"/>
              <a:gd name="connsiteX5" fmla="*/ 11125200 w 11125200"/>
              <a:gd name="connsiteY5" fmla="*/ 136970 h 763929"/>
              <a:gd name="connsiteX6" fmla="*/ 11125200 w 11125200"/>
              <a:gd name="connsiteY6" fmla="*/ 638534 h 763929"/>
              <a:gd name="connsiteX7" fmla="*/ 10999805 w 11125200"/>
              <a:gd name="connsiteY7" fmla="*/ 763929 h 763929"/>
              <a:gd name="connsiteX8" fmla="*/ 125395 w 11125200"/>
              <a:gd name="connsiteY8" fmla="*/ 763929 h 763929"/>
              <a:gd name="connsiteX9" fmla="*/ 0 w 11125200"/>
              <a:gd name="connsiteY9" fmla="*/ 638534 h 763929"/>
              <a:gd name="connsiteX10" fmla="*/ 0 w 11125200"/>
              <a:gd name="connsiteY10" fmla="*/ 136970 h 763929"/>
              <a:gd name="connsiteX0" fmla="*/ 6677628 w 11125200"/>
              <a:gd name="connsiteY0" fmla="*/ 0 h 763929"/>
              <a:gd name="connsiteX1" fmla="*/ 10999805 w 11125200"/>
              <a:gd name="connsiteY1" fmla="*/ 11575 h 763929"/>
              <a:gd name="connsiteX2" fmla="*/ 11125200 w 11125200"/>
              <a:gd name="connsiteY2" fmla="*/ 136970 h 763929"/>
              <a:gd name="connsiteX3" fmla="*/ 11125200 w 11125200"/>
              <a:gd name="connsiteY3" fmla="*/ 638534 h 763929"/>
              <a:gd name="connsiteX4" fmla="*/ 10999805 w 11125200"/>
              <a:gd name="connsiteY4" fmla="*/ 763929 h 763929"/>
              <a:gd name="connsiteX5" fmla="*/ 125395 w 11125200"/>
              <a:gd name="connsiteY5" fmla="*/ 763929 h 763929"/>
              <a:gd name="connsiteX6" fmla="*/ 0 w 11125200"/>
              <a:gd name="connsiteY6" fmla="*/ 638534 h 763929"/>
              <a:gd name="connsiteX7" fmla="*/ 0 w 11125200"/>
              <a:gd name="connsiteY7" fmla="*/ 136970 h 763929"/>
              <a:gd name="connsiteX8" fmla="*/ 125395 w 11125200"/>
              <a:gd name="connsiteY8" fmla="*/ 11575 h 763929"/>
              <a:gd name="connsiteX9" fmla="*/ 4627880 w 11125200"/>
              <a:gd name="connsiteY9" fmla="*/ 12090 h 763929"/>
              <a:gd name="connsiteX10" fmla="*/ 6769068 w 11125200"/>
              <a:gd name="connsiteY10" fmla="*/ 91440 h 763929"/>
              <a:gd name="connsiteX0" fmla="*/ 6677628 w 11125200"/>
              <a:gd name="connsiteY0" fmla="*/ 0 h 763929"/>
              <a:gd name="connsiteX1" fmla="*/ 10999805 w 11125200"/>
              <a:gd name="connsiteY1" fmla="*/ 11575 h 763929"/>
              <a:gd name="connsiteX2" fmla="*/ 11125200 w 11125200"/>
              <a:gd name="connsiteY2" fmla="*/ 136970 h 763929"/>
              <a:gd name="connsiteX3" fmla="*/ 11125200 w 11125200"/>
              <a:gd name="connsiteY3" fmla="*/ 638534 h 763929"/>
              <a:gd name="connsiteX4" fmla="*/ 10999805 w 11125200"/>
              <a:gd name="connsiteY4" fmla="*/ 763929 h 763929"/>
              <a:gd name="connsiteX5" fmla="*/ 125395 w 11125200"/>
              <a:gd name="connsiteY5" fmla="*/ 763929 h 763929"/>
              <a:gd name="connsiteX6" fmla="*/ 0 w 11125200"/>
              <a:gd name="connsiteY6" fmla="*/ 638534 h 763929"/>
              <a:gd name="connsiteX7" fmla="*/ 0 w 11125200"/>
              <a:gd name="connsiteY7" fmla="*/ 136970 h 763929"/>
              <a:gd name="connsiteX8" fmla="*/ 125395 w 11125200"/>
              <a:gd name="connsiteY8" fmla="*/ 11575 h 763929"/>
              <a:gd name="connsiteX9" fmla="*/ 4627880 w 11125200"/>
              <a:gd name="connsiteY9" fmla="*/ 12090 h 76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25200" h="763929">
                <a:moveTo>
                  <a:pt x="6677628" y="0"/>
                </a:moveTo>
                <a:lnTo>
                  <a:pt x="10999805" y="11575"/>
                </a:lnTo>
                <a:cubicBezTo>
                  <a:pt x="11069059" y="11575"/>
                  <a:pt x="11125200" y="67716"/>
                  <a:pt x="11125200" y="136970"/>
                </a:cubicBezTo>
                <a:lnTo>
                  <a:pt x="11125200" y="638534"/>
                </a:lnTo>
                <a:cubicBezTo>
                  <a:pt x="11125200" y="707788"/>
                  <a:pt x="11069059" y="763929"/>
                  <a:pt x="10999805" y="763929"/>
                </a:cubicBezTo>
                <a:lnTo>
                  <a:pt x="125395" y="763929"/>
                </a:lnTo>
                <a:cubicBezTo>
                  <a:pt x="56141" y="763929"/>
                  <a:pt x="0" y="707788"/>
                  <a:pt x="0" y="638534"/>
                </a:cubicBezTo>
                <a:lnTo>
                  <a:pt x="0" y="136970"/>
                </a:lnTo>
                <a:cubicBezTo>
                  <a:pt x="0" y="67716"/>
                  <a:pt x="56141" y="11575"/>
                  <a:pt x="125395" y="11575"/>
                </a:cubicBezTo>
                <a:lnTo>
                  <a:pt x="4627880" y="12090"/>
                </a:lnTo>
              </a:path>
            </a:pathLst>
          </a:custGeom>
          <a:noFill/>
          <a:ln>
            <a:solidFill>
              <a:srgbClr val="002060"/>
            </a:solidFill>
            <a:headEnd type="oval"/>
            <a:tailEnd type="oval"/>
          </a:ln>
          <a:effectLst/>
        </p:spPr>
        <p:txBody>
          <a:bodyPr wrap="square" lIns="45720" rIns="45720" rtlCol="0" anchor="ctr" anchorCtr="0"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srgbClr val="010648"/>
              </a:solidFill>
              <a:effectLst/>
              <a:uLnTx/>
              <a:uFillTx/>
              <a:latin typeface="Calibri (Body)"/>
              <a:ea typeface="STKaiti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88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0F8A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0F8A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934D4B7-2047-1551-8D78-67EEC1A84052}"/>
              </a:ext>
            </a:extLst>
          </p:cNvPr>
          <p:cNvSpPr/>
          <p:nvPr/>
        </p:nvSpPr>
        <p:spPr>
          <a:xfrm rot="10800000" flipV="1">
            <a:off x="0" y="0"/>
            <a:ext cx="11541578" cy="6370195"/>
          </a:xfrm>
          <a:custGeom>
            <a:avLst/>
            <a:gdLst>
              <a:gd name="connsiteX0" fmla="*/ 0 w 9704390"/>
              <a:gd name="connsiteY0" fmla="*/ 6856844 h 6858000"/>
              <a:gd name="connsiteX1" fmla="*/ 45720 w 9704390"/>
              <a:gd name="connsiteY1" fmla="*/ 6858000 h 6858000"/>
              <a:gd name="connsiteX2" fmla="*/ 0 w 9704390"/>
              <a:gd name="connsiteY2" fmla="*/ 6858000 h 6858000"/>
              <a:gd name="connsiteX3" fmla="*/ 45720 w 9704390"/>
              <a:gd name="connsiteY3" fmla="*/ 0 h 6858000"/>
              <a:gd name="connsiteX4" fmla="*/ 9704390 w 9704390"/>
              <a:gd name="connsiteY4" fmla="*/ 0 h 6858000"/>
              <a:gd name="connsiteX5" fmla="*/ 9704390 w 9704390"/>
              <a:gd name="connsiteY5" fmla="*/ 6858000 h 6858000"/>
              <a:gd name="connsiteX6" fmla="*/ 45720 w 9704390"/>
              <a:gd name="connsiteY6" fmla="*/ 6858000 h 6858000"/>
              <a:gd name="connsiteX7" fmla="*/ 3474720 w 9704390"/>
              <a:gd name="connsiteY7" fmla="*/ 3429000 h 6858000"/>
              <a:gd name="connsiteX8" fmla="*/ 45720 w 9704390"/>
              <a:gd name="connsiteY8" fmla="*/ 0 h 6858000"/>
              <a:gd name="connsiteX9" fmla="*/ 0 w 9704390"/>
              <a:gd name="connsiteY9" fmla="*/ 0 h 6858000"/>
              <a:gd name="connsiteX10" fmla="*/ 45720 w 9704390"/>
              <a:gd name="connsiteY10" fmla="*/ 0 h 6858000"/>
              <a:gd name="connsiteX11" fmla="*/ 0 w 9704390"/>
              <a:gd name="connsiteY11" fmla="*/ 11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04390" h="6858000">
                <a:moveTo>
                  <a:pt x="0" y="6856844"/>
                </a:moveTo>
                <a:lnTo>
                  <a:pt x="45720" y="6858000"/>
                </a:lnTo>
                <a:lnTo>
                  <a:pt x="0" y="6858000"/>
                </a:lnTo>
                <a:close/>
                <a:moveTo>
                  <a:pt x="45720" y="0"/>
                </a:moveTo>
                <a:lnTo>
                  <a:pt x="9704390" y="0"/>
                </a:lnTo>
                <a:lnTo>
                  <a:pt x="9704390" y="6858000"/>
                </a:lnTo>
                <a:lnTo>
                  <a:pt x="45720" y="6858000"/>
                </a:lnTo>
                <a:cubicBezTo>
                  <a:pt x="1939504" y="6858000"/>
                  <a:pt x="3474720" y="5322784"/>
                  <a:pt x="3474720" y="3429000"/>
                </a:cubicBezTo>
                <a:cubicBezTo>
                  <a:pt x="3474720" y="1535216"/>
                  <a:pt x="1939504" y="0"/>
                  <a:pt x="45720" y="0"/>
                </a:cubicBezTo>
                <a:close/>
                <a:moveTo>
                  <a:pt x="0" y="0"/>
                </a:moveTo>
                <a:lnTo>
                  <a:pt x="45720" y="0"/>
                </a:lnTo>
                <a:lnTo>
                  <a:pt x="0" y="1156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17500" dist="889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>
              <a:solidFill>
                <a:schemeClr val="bg1"/>
              </a:solidFill>
              <a:latin typeface="Frutiger 45 bold"/>
              <a:ea typeface="STKaiti"/>
              <a:cs typeface="Calibri Light" panose="020F0302020204030204" pitchFamily="34" charset="0"/>
            </a:endParaRP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76FA40AA-3954-0F73-AFF8-CA0A00CA9E5D}"/>
              </a:ext>
            </a:extLst>
          </p:cNvPr>
          <p:cNvSpPr txBox="1">
            <a:spLocks/>
          </p:cNvSpPr>
          <p:nvPr/>
        </p:nvSpPr>
        <p:spPr>
          <a:xfrm>
            <a:off x="340179" y="334367"/>
            <a:ext cx="11201399" cy="434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rPr>
              <a:t>Case Study/Use Case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99E525-B518-5A63-B791-FD668018BC9C}"/>
              </a:ext>
            </a:extLst>
          </p:cNvPr>
          <p:cNvSpPr/>
          <p:nvPr/>
        </p:nvSpPr>
        <p:spPr>
          <a:xfrm>
            <a:off x="340179" y="841023"/>
            <a:ext cx="113112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rutiger LT Pro 65 Bold" panose="020B0803030504020204" pitchFamily="34" charset="0"/>
                <a:ea typeface="+mn-ea"/>
                <a:cs typeface="+mn-cs"/>
              </a:rPr>
              <a:t>Key challenge solved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5ADE60-273B-AF7A-ABA6-9FC9D00F4264}"/>
              </a:ext>
            </a:extLst>
          </p:cNvPr>
          <p:cNvSpPr/>
          <p:nvPr/>
        </p:nvSpPr>
        <p:spPr>
          <a:xfrm>
            <a:off x="332739" y="2159333"/>
            <a:ext cx="3041445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 algn="just"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10648"/>
                </a:solidFill>
                <a:latin typeface="Frutiger 45 bold"/>
              </a:rPr>
              <a:t>Manual touch points in defining the data quality rules </a:t>
            </a:r>
          </a:p>
          <a:p>
            <a:pPr marL="182880" indent="-182880" algn="just"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10648"/>
                </a:solidFill>
                <a:latin typeface="Frutiger 45 bold"/>
              </a:rPr>
              <a:t>Data stewards' expertise to select the right attribute values </a:t>
            </a:r>
          </a:p>
          <a:p>
            <a:pPr marL="182880" indent="-182880" algn="just"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10648"/>
                </a:solidFill>
                <a:latin typeface="Frutiger 45 bold"/>
              </a:rPr>
              <a:t>Development  and testing efforts  required for data quality rules </a:t>
            </a:r>
          </a:p>
          <a:p>
            <a:pPr marL="182880" indent="-182880" algn="just"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10648"/>
                </a:solidFill>
                <a:latin typeface="Frutiger 45 bold"/>
              </a:rPr>
              <a:t>Overall SLA  (turnaround time) required to complete master data request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3B3778-EC15-C4A4-A87A-4782AB839D84}"/>
              </a:ext>
            </a:extLst>
          </p:cNvPr>
          <p:cNvSpPr/>
          <p:nvPr/>
        </p:nvSpPr>
        <p:spPr>
          <a:xfrm>
            <a:off x="572741" y="4068839"/>
            <a:ext cx="1983879" cy="4430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utiger LT Pro 65 Bold" panose="020B0803030504020204" pitchFamily="34" charset="0"/>
                <a:ea typeface="+mn-ea"/>
                <a:cs typeface="+mn-cs"/>
              </a:rPr>
              <a:t>Benefits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880556-15D5-938C-9EA1-431E6F032A28}"/>
              </a:ext>
            </a:extLst>
          </p:cNvPr>
          <p:cNvSpPr/>
          <p:nvPr/>
        </p:nvSpPr>
        <p:spPr>
          <a:xfrm>
            <a:off x="3953016" y="1542185"/>
            <a:ext cx="2283730" cy="4430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utiger LT Pro 65 Bold" panose="020B0803030504020204" pitchFamily="34" charset="0"/>
                <a:ea typeface="+mn-ea"/>
                <a:cs typeface="+mn-cs"/>
              </a:rPr>
              <a:t>SOLUTION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E14891-E184-10F7-FD16-F6A13911E86F}"/>
              </a:ext>
            </a:extLst>
          </p:cNvPr>
          <p:cNvSpPr/>
          <p:nvPr/>
        </p:nvSpPr>
        <p:spPr>
          <a:xfrm>
            <a:off x="512112" y="1627647"/>
            <a:ext cx="2258642" cy="4430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utiger LT Pro 65 Bold" panose="020B0803030504020204" pitchFamily="34" charset="0"/>
                <a:ea typeface="+mn-ea"/>
                <a:cs typeface="+mn-cs"/>
              </a:rPr>
              <a:t>CHALLENGE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1E493D9-886C-1D59-26AD-178E1C8DE225}"/>
              </a:ext>
            </a:extLst>
          </p:cNvPr>
          <p:cNvSpPr txBox="1"/>
          <p:nvPr/>
        </p:nvSpPr>
        <p:spPr>
          <a:xfrm>
            <a:off x="3698398" y="2176494"/>
            <a:ext cx="30745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algn="just"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10648"/>
                </a:solidFill>
                <a:latin typeface="Frutiger 45 bold"/>
              </a:rPr>
              <a:t>MDG DQM Capabilities to identify the data patterns and relations</a:t>
            </a:r>
          </a:p>
          <a:p>
            <a:pPr marL="182880" indent="-182880" algn="just"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10648"/>
                </a:solidFill>
                <a:latin typeface="Frutiger 45 bold"/>
              </a:rPr>
              <a:t>Narrow AI capability to predict  &amp; default  the key attributes </a:t>
            </a:r>
          </a:p>
          <a:p>
            <a:pPr marL="182880" indent="-182880" algn="just"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10648"/>
                </a:solidFill>
                <a:latin typeface="Frutiger 45 bold"/>
              </a:rPr>
              <a:t>GEN AI capabilities to </a:t>
            </a:r>
          </a:p>
          <a:p>
            <a:pPr marL="628650" lvl="1" indent="-171450" algn="just" defTabSz="914400"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1200">
                <a:solidFill>
                  <a:srgbClr val="010648"/>
                </a:solidFill>
                <a:latin typeface="Frutiger 45 bold"/>
              </a:rPr>
              <a:t>Standardize the product   description and product specifications</a:t>
            </a:r>
          </a:p>
          <a:p>
            <a:pPr marL="640080" lvl="1" indent="-182880" algn="just" defTabSz="914400"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1200">
                <a:solidFill>
                  <a:srgbClr val="010648"/>
                </a:solidFill>
                <a:latin typeface="Frutiger 45 bold"/>
              </a:rPr>
              <a:t>Translate the product specification In multiple business language </a:t>
            </a:r>
          </a:p>
          <a:p>
            <a:pPr marL="640080" lvl="1" indent="-182880" algn="just" defTabSz="914400"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IN" sz="1200">
                <a:solidFill>
                  <a:srgbClr val="010648"/>
                </a:solidFill>
                <a:latin typeface="Frutiger 45 bold"/>
              </a:rPr>
              <a:t>Perform similarity check and suggest the course of actions </a:t>
            </a:r>
          </a:p>
          <a:p>
            <a:pPr marL="640080" lvl="1" indent="-182880" algn="just" defTabSz="914400"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IN" sz="1200">
                <a:solidFill>
                  <a:srgbClr val="010648"/>
                </a:solidFill>
                <a:latin typeface="Frutiger 45 bold"/>
              </a:rPr>
              <a:t>Multi-lingual communications         to stake holders </a:t>
            </a:r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26875A-E182-8FE6-C968-36CFB329757B}"/>
              </a:ext>
            </a:extLst>
          </p:cNvPr>
          <p:cNvSpPr txBox="1"/>
          <p:nvPr/>
        </p:nvSpPr>
        <p:spPr>
          <a:xfrm>
            <a:off x="332739" y="4643809"/>
            <a:ext cx="284601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marR="0" lvl="0" indent="-182880" algn="just" defTabSz="91440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rgbClr val="010648"/>
                </a:solidFill>
                <a:latin typeface="Frutiger 45 bold"/>
              </a:rPr>
              <a:t>95-98% Data quality</a:t>
            </a:r>
          </a:p>
          <a:p>
            <a:pPr marL="182880" indent="-182880" algn="just"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10648"/>
                </a:solidFill>
                <a:latin typeface="Frutiger 45 bold"/>
              </a:rPr>
              <a:t>Enhanced User Experience, 30% productivity improvement</a:t>
            </a:r>
          </a:p>
          <a:p>
            <a:pPr marL="182880" indent="-182880" algn="just"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10648"/>
                </a:solidFill>
                <a:latin typeface="Frutiger 45 bold"/>
              </a:rPr>
              <a:t>&gt;95% SLA Compliance</a:t>
            </a:r>
          </a:p>
          <a:p>
            <a:pPr marL="182880" indent="-182880" algn="just"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rgbClr val="010648"/>
                </a:solidFill>
                <a:latin typeface="Frutiger 45 bold"/>
              </a:rPr>
              <a:t>30-40% reduction in technical debt in MDG</a:t>
            </a:r>
          </a:p>
          <a:p>
            <a:pPr marL="182880" indent="-182880" algn="just"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1200">
              <a:solidFill>
                <a:srgbClr val="010648"/>
              </a:solidFill>
              <a:latin typeface="Frutiger 45 bold"/>
            </a:endParaRPr>
          </a:p>
          <a:p>
            <a:pPr marL="182880" marR="0" lvl="0" indent="-182880" algn="just" defTabSz="91440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>
              <a:solidFill>
                <a:srgbClr val="010648"/>
              </a:solidFill>
              <a:latin typeface="Frutiger 45 bold"/>
            </a:endParaRP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A2359F56-53A3-A479-E251-37FF6A66F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76" y="0"/>
            <a:ext cx="499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75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9a3ac58-8462-4c0d-ba33-37ba080803b2">
      <UserInfo>
        <DisplayName>Praveen Simha</DisplayName>
        <AccountId>61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E2F4F59F82B349A7EDB0CD6058F8A5" ma:contentTypeVersion="10" ma:contentTypeDescription="Create a new document." ma:contentTypeScope="" ma:versionID="1d47c71c2ab01b868e74776c53d0c836">
  <xsd:schema xmlns:xsd="http://www.w3.org/2001/XMLSchema" xmlns:xs="http://www.w3.org/2001/XMLSchema" xmlns:p="http://schemas.microsoft.com/office/2006/metadata/properties" xmlns:ns2="d0260963-9da2-4f60-95fe-6cd6b68036b2" xmlns:ns3="c9a3ac58-8462-4c0d-ba33-37ba080803b2" targetNamespace="http://schemas.microsoft.com/office/2006/metadata/properties" ma:root="true" ma:fieldsID="a345528fdba06e7b889582a4e2bac837" ns2:_="" ns3:_="">
    <xsd:import namespace="d0260963-9da2-4f60-95fe-6cd6b68036b2"/>
    <xsd:import namespace="c9a3ac58-8462-4c0d-ba33-37ba080803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60963-9da2-4f60-95fe-6cd6b68036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3ac58-8462-4c0d-ba33-37ba080803b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8EA2BA-5FBE-446C-A04A-48F37C10CC0C}">
  <ds:schemaRefs>
    <ds:schemaRef ds:uri="2a080248-9c9c-461c-bd00-3ae352e68646"/>
    <ds:schemaRef ds:uri="685f03f8-322c-4c80-8c88-7bff689c7b4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46F0F1E-7EC4-493C-97EE-BBFF938EDE48}"/>
</file>

<file path=customXml/itemProps3.xml><?xml version="1.0" encoding="utf-8"?>
<ds:datastoreItem xmlns:ds="http://schemas.openxmlformats.org/officeDocument/2006/customXml" ds:itemID="{057B525B-EF74-4086-9DBF-717C6A068F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8</Slides>
  <Notes>1</Notes>
  <HiddenSlides>3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Office Theme</vt:lpstr>
      <vt:lpstr>1_Office Theme</vt:lpstr>
      <vt:lpstr>MDG</vt:lpstr>
      <vt:lpstr>Master data quality is cornerstone of digital transformation initiatives </vt:lpstr>
      <vt:lpstr>SAP MDG Change Request Process, complimented with GEN AI &amp; Narrow AI for Superior Outcomes</vt:lpstr>
      <vt:lpstr>Case Study/Use Case</vt:lpstr>
      <vt:lpstr>PowerPoint Presentation</vt:lpstr>
      <vt:lpstr>Master data quality is cornerstone of digital transformation initiatives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for Booth Showcase</dc:title>
  <dc:creator>Nayonika Kulkarni</dc:creator>
  <cp:revision>1</cp:revision>
  <dcterms:created xsi:type="dcterms:W3CDTF">2024-06-17T08:45:27Z</dcterms:created>
  <dcterms:modified xsi:type="dcterms:W3CDTF">2024-07-02T07:15:10Z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0x01010042E2F4F59F82B349A7EDB0CD6058F8A5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